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39" r:id="rId1"/>
  </p:sldMasterIdLst>
  <p:notesMasterIdLst>
    <p:notesMasterId r:id="rId7"/>
  </p:notesMasterIdLst>
  <p:handoutMasterIdLst>
    <p:handoutMasterId r:id="rId8"/>
  </p:handoutMasterIdLst>
  <p:sldIdLst>
    <p:sldId id="256" r:id="rId2"/>
    <p:sldId id="263" r:id="rId3"/>
    <p:sldId id="264" r:id="rId4"/>
    <p:sldId id="267" r:id="rId5"/>
    <p:sldId id="268" r:id="rId6"/>
  </p:sldIdLst>
  <p:sldSz cx="18288000" cy="10285413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Calibri Light" panose="020F0302020204030204" pitchFamily="34" charset="0"/>
      <p:regular r:id="rId13"/>
      <p:italic r:id="rId14"/>
    </p:embeddedFont>
    <p:embeddedFont>
      <p:font typeface="SGGW Sans" panose="020B0604020202020204" charset="0"/>
      <p:bold r:id="rId15"/>
      <p:italic r:id="rId16"/>
      <p:boldItalic r:id="rId17"/>
    </p:embeddedFont>
    <p:embeddedFont>
      <p:font typeface="SGGW Sans UltraLight" panose="020B0604020202020204" charset="0"/>
      <p:regular r:id="rId18"/>
      <p:italic r:id="rId1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nisław Klucznik" initials="SK" lastIdx="2" clrIdx="0">
    <p:extLst>
      <p:ext uri="{19B8F6BF-5375-455C-9EA6-DF929625EA0E}">
        <p15:presenceInfo xmlns:p15="http://schemas.microsoft.com/office/powerpoint/2012/main" userId="S::p222201@sggw.edu.pl::928dadc0-eef5-4794-8ef1-053cf05078f2" providerId="AD"/>
      </p:ext>
    </p:extLst>
  </p:cmAuthor>
  <p:cmAuthor id="2" name="Anna Pieniążek" initials="AP" lastIdx="1" clrIdx="1">
    <p:extLst>
      <p:ext uri="{19B8F6BF-5375-455C-9EA6-DF929625EA0E}">
        <p15:presenceInfo xmlns:p15="http://schemas.microsoft.com/office/powerpoint/2012/main" userId="S::p410810@sggw.edu.pl::7647b9fd-f957-419a-8bf4-2c171fa68d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28"/>
    <a:srgbClr val="C9E0EE"/>
    <a:srgbClr val="6EC850"/>
    <a:srgbClr val="BEDCF0"/>
    <a:srgbClr val="74B959"/>
    <a:srgbClr val="AAA0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6B3301-0123-FB40-CE6D-BC7E9AD8F8C6}" v="1" dt="2021-06-11T19:50:38.333"/>
    <p1510:client id="{D3E0FEE5-598E-822C-4CFB-36EC61A909FF}" v="1" dt="2021-06-11T19:54:05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1"/>
    <p:restoredTop sz="94674"/>
  </p:normalViewPr>
  <p:slideViewPr>
    <p:cSldViewPr snapToGrid="0" snapToObjects="1">
      <p:cViewPr varScale="1">
        <p:scale>
          <a:sx n="82" d="100"/>
          <a:sy n="82" d="100"/>
        </p:scale>
        <p:origin x="76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 Pieniążek" userId="S::p410810@sggw.edu.pl::7647b9fd-f957-419a-8bf4-2c171fa68dba" providerId="AD" clId="Web-{D3E0FEE5-598E-822C-4CFB-36EC61A909FF}"/>
    <pc:docChg chg="">
      <pc:chgData name="Anna Pieniążek" userId="S::p410810@sggw.edu.pl::7647b9fd-f957-419a-8bf4-2c171fa68dba" providerId="AD" clId="Web-{D3E0FEE5-598E-822C-4CFB-36EC61A909FF}" dt="2021-06-11T19:54:05.901" v="0"/>
      <pc:docMkLst>
        <pc:docMk/>
      </pc:docMkLst>
      <pc:sldChg chg="modCm">
        <pc:chgData name="Anna Pieniążek" userId="S::p410810@sggw.edu.pl::7647b9fd-f957-419a-8bf4-2c171fa68dba" providerId="AD" clId="Web-{D3E0FEE5-598E-822C-4CFB-36EC61A909FF}" dt="2021-06-11T19:54:05.901" v="0"/>
        <pc:sldMkLst>
          <pc:docMk/>
          <pc:sldMk cId="1409270190" sldId="256"/>
        </pc:sldMkLst>
      </pc:sldChg>
    </pc:docChg>
  </pc:docChgLst>
  <pc:docChgLst>
    <pc:chgData name="Anna Pieniążek" userId="S::p410810@sggw.edu.pl::7647b9fd-f957-419a-8bf4-2c171fa68dba" providerId="AD" clId="Web-{AA6B3301-0123-FB40-CE6D-BC7E9AD8F8C6}"/>
    <pc:docChg chg="">
      <pc:chgData name="Anna Pieniążek" userId="S::p410810@sggw.edu.pl::7647b9fd-f957-419a-8bf4-2c171fa68dba" providerId="AD" clId="Web-{AA6B3301-0123-FB40-CE6D-BC7E9AD8F8C6}" dt="2021-06-11T19:50:38.333" v="0"/>
      <pc:docMkLst>
        <pc:docMk/>
      </pc:docMkLst>
      <pc:sldChg chg="addCm">
        <pc:chgData name="Anna Pieniążek" userId="S::p410810@sggw.edu.pl::7647b9fd-f957-419a-8bf4-2c171fa68dba" providerId="AD" clId="Web-{AA6B3301-0123-FB40-CE6D-BC7E9AD8F8C6}" dt="2021-06-11T19:50:38.333" v="0"/>
        <pc:sldMkLst>
          <pc:docMk/>
          <pc:sldMk cId="1409270190" sldId="256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1-06-11T12:50:38.333" idx="1">
    <p:pos x="10" y="10"/>
    <p:text>Wszystkie zdjęcia, grafiki oraz układ slajdów są propozycją, którą można dowolnie zmienić zgodnie z Państwa potrzebami, pod warunkiem oczywiście, że zmiany te będą zgodnie z zapisami Księgi Identyfikacji Wizualnej SGGW. Gdyby była potrzeba stworzenia dodatkowych szablonów/grafik prosimy o kontakt z Biurem Promocji. Będziemy sukcesywnie dodawać kolejne projekty. 
</p:text>
    <p:extLst>
      <p:ext uri="{C676402C-5697-4E1C-873F-D02D1690AC5C}">
        <p15:threadingInfo xmlns:p15="http://schemas.microsoft.com/office/powerpoint/2012/main" timeZoneBias="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6-11T13:14:33.602" idx="1">
    <p:pos x="9156" y="1914"/>
    <p:text>Tutaj można dodać dowolne zdjęcie</p:text>
    <p:extLst>
      <p:ext uri="{C676402C-5697-4E1C-873F-D02D1690AC5C}">
        <p15:threadingInfo xmlns:p15="http://schemas.microsoft.com/office/powerpoint/2012/main" timeZoneBias="-12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>
            <a:extLst>
              <a:ext uri="{FF2B5EF4-FFF2-40B4-BE49-F238E27FC236}">
                <a16:creationId xmlns:a16="http://schemas.microsoft.com/office/drawing/2014/main" id="{669DCAF3-F3F2-794A-9DE5-95813A3828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3D1CCFB5-C14D-9F49-99E4-8DA643970D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65EE1-B34F-4743-8F80-492843A88114}" type="datetimeFigureOut">
              <a:rPr lang="pl-PL" smtClean="0"/>
              <a:t>11.06.2021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4042A37-0094-2945-812E-576B7BA9583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70547126-6A8C-0943-A134-A922021EA89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B45BC-F576-404A-9907-42F3325C545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6782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8E6CC-853B-6945-8B25-087D15377450}" type="datetimeFigureOut">
              <a:rPr lang="pl-PL" smtClean="0"/>
              <a:t>11.06.2021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7D28F-AD20-E94E-AD43-CB33538D64E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1619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754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509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263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017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8771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526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280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034" algn="l" defTabSz="13715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7D28F-AD20-E94E-AD43-CB33538D64EE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67451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285"/>
            <a:ext cx="13716000" cy="3580847"/>
          </a:xfrm>
        </p:spPr>
        <p:txBody>
          <a:bodyPr anchor="b"/>
          <a:lstStyle>
            <a:lvl1pPr algn="ctr">
              <a:defRPr sz="89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2223"/>
            <a:ext cx="13716000" cy="2483260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709" indent="0" algn="ctr">
              <a:buNone/>
              <a:defRPr sz="3000"/>
            </a:lvl2pPr>
            <a:lvl3pPr marL="1371417" indent="0" algn="ctr">
              <a:buNone/>
              <a:defRPr sz="2700"/>
            </a:lvl3pPr>
            <a:lvl4pPr marL="2057126" indent="0" algn="ctr">
              <a:buNone/>
              <a:defRPr sz="2400"/>
            </a:lvl4pPr>
            <a:lvl5pPr marL="2742834" indent="0" algn="ctr">
              <a:buNone/>
              <a:defRPr sz="2400"/>
            </a:lvl5pPr>
            <a:lvl6pPr marL="3428543" indent="0" algn="ctr">
              <a:buNone/>
              <a:defRPr sz="2400"/>
            </a:lvl6pPr>
            <a:lvl7pPr marL="4114251" indent="0" algn="ctr">
              <a:buNone/>
              <a:defRPr sz="2400"/>
            </a:lvl7pPr>
            <a:lvl8pPr marL="4799960" indent="0" algn="ctr">
              <a:buNone/>
              <a:defRPr sz="2400"/>
            </a:lvl8pPr>
            <a:lvl9pPr marL="5485668" indent="0" algn="ctr">
              <a:buNone/>
              <a:defRPr sz="24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EBE4AB7-DDED-1C4B-AF8F-66B9E3A032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827078">
            <a:off x="15195147" y="870202"/>
            <a:ext cx="1817979" cy="134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98813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obrazu 5">
            <a:extLst>
              <a:ext uri="{FF2B5EF4-FFF2-40B4-BE49-F238E27FC236}">
                <a16:creationId xmlns:a16="http://schemas.microsoft.com/office/drawing/2014/main" id="{840862A1-DF74-5B47-A905-DDB59455F0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645900" y="0"/>
            <a:ext cx="6642100" cy="10285413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ymbol zastępczy obrazu 5">
            <a:extLst>
              <a:ext uri="{FF2B5EF4-FFF2-40B4-BE49-F238E27FC236}">
                <a16:creationId xmlns:a16="http://schemas.microsoft.com/office/drawing/2014/main" id="{FB5E2600-B8B8-D74A-AEB0-8BDFC5D9536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645900" y="-1"/>
            <a:ext cx="6642100" cy="10285413"/>
          </a:xfrm>
        </p:spPr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59242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01C6F12-146F-3C4C-90B0-BD352632AD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57300" y="547604"/>
            <a:ext cx="7772400" cy="872634"/>
          </a:xfrm>
          <a:prstGeom prst="rect">
            <a:avLst/>
          </a:prstGeom>
        </p:spPr>
        <p:txBody>
          <a:bodyPr/>
          <a:lstStyle/>
          <a:p>
            <a:r>
              <a:rPr lang="pl-PL" b="1" dirty="0">
                <a:latin typeface="SGGW Sans" pitchFamily="2" charset="0"/>
              </a:rPr>
              <a:t>O konferencji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D5800-905B-2147-8BDD-13CE2F53BB08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257300" y="1556426"/>
            <a:ext cx="7772400" cy="6575897"/>
          </a:xfrm>
        </p:spPr>
        <p:txBody>
          <a:bodyPr/>
          <a:lstStyle/>
          <a:p>
            <a:pPr marL="0" indent="0">
              <a:buNone/>
            </a:pPr>
            <a:r>
              <a:rPr lang="pl-PL" dirty="0" err="1">
                <a:latin typeface="SGGW Sans Light" pitchFamily="2" charset="0"/>
              </a:rPr>
              <a:t>Ximperitatqui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corum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consed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magnis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am</a:t>
            </a:r>
            <a:r>
              <a:rPr lang="pl-PL" dirty="0">
                <a:latin typeface="SGGW Sans Light" pitchFamily="2" charset="0"/>
              </a:rPr>
              <a:t>, con </a:t>
            </a:r>
            <a:r>
              <a:rPr lang="pl-PL" dirty="0" err="1">
                <a:latin typeface="SGGW Sans Light" pitchFamily="2" charset="0"/>
              </a:rPr>
              <a:t>elicia</a:t>
            </a:r>
            <a:r>
              <a:rPr lang="pl-PL" dirty="0">
                <a:latin typeface="SGGW Sans Light" pitchFamily="2" charset="0"/>
              </a:rPr>
              <a:t> vento </a:t>
            </a:r>
            <a:r>
              <a:rPr lang="pl-PL" dirty="0" err="1">
                <a:latin typeface="SGGW Sans Light" pitchFamily="2" charset="0"/>
              </a:rPr>
              <a:t>que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volupta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turepratur</a:t>
            </a:r>
            <a:r>
              <a:rPr lang="pl-PL" dirty="0">
                <a:latin typeface="SGGW Sans Light" pitchFamily="2" charset="0"/>
              </a:rPr>
              <a:t>, </a:t>
            </a:r>
            <a:r>
              <a:rPr lang="pl-PL" dirty="0" err="1">
                <a:latin typeface="SGGW Sans Light" pitchFamily="2" charset="0"/>
              </a:rPr>
              <a:t>omnita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peressi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tiiscipid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quamus</a:t>
            </a:r>
            <a:r>
              <a:rPr lang="pl-PL" dirty="0">
                <a:latin typeface="SGGW Sans Light" pitchFamily="2" charset="0"/>
              </a:rPr>
              <a:t> qui </a:t>
            </a:r>
            <a:r>
              <a:rPr lang="pl-PL" dirty="0" err="1">
                <a:latin typeface="SGGW Sans Light" pitchFamily="2" charset="0"/>
              </a:rPr>
              <a:t>nonserum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landae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cuptate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perro</a:t>
            </a:r>
            <a:r>
              <a:rPr lang="pl-PL" dirty="0">
                <a:latin typeface="SGGW Sans Light" pitchFamily="2" charset="0"/>
              </a:rPr>
              <a:t> </a:t>
            </a:r>
            <a:r>
              <a:rPr lang="pl-PL" dirty="0" err="1">
                <a:latin typeface="SGGW Sans Light" pitchFamily="2" charset="0"/>
              </a:rPr>
              <a:t>diciunt</a:t>
            </a:r>
            <a:endParaRPr lang="pl-PL" dirty="0">
              <a:latin typeface="SGGW Sans Light" pitchFamily="2" charset="0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4E6B658-765F-614D-982E-B4244FF51FF5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346224" y="547604"/>
            <a:ext cx="7772400" cy="7584719"/>
          </a:xfrm>
        </p:spPr>
        <p:txBody>
          <a:bodyPr/>
          <a:lstStyle/>
          <a:p>
            <a:pPr marL="0" indent="0">
              <a:buNone/>
            </a:pPr>
            <a:endParaRPr lang="pl-PL" dirty="0">
              <a:latin typeface="SGGW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9145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A768ACD7-CE80-0044-8B7F-54C44139B0A7}"/>
              </a:ext>
            </a:extLst>
          </p:cNvPr>
          <p:cNvSpPr txBox="1"/>
          <p:nvPr userDrawn="1"/>
        </p:nvSpPr>
        <p:spPr>
          <a:xfrm>
            <a:off x="1218600" y="685906"/>
            <a:ext cx="13550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err="1">
                <a:latin typeface="SGGW Sans" pitchFamily="2" charset="0"/>
              </a:rPr>
              <a:t>Lorem</a:t>
            </a:r>
            <a:r>
              <a:rPr lang="pl-PL" sz="8000" b="1" dirty="0">
                <a:latin typeface="SGGW Sans" pitchFamily="2" charset="0"/>
              </a:rPr>
              <a:t> </a:t>
            </a:r>
            <a:r>
              <a:rPr lang="pl-PL" sz="8000" b="1" dirty="0" err="1">
                <a:latin typeface="SGGW Sans" pitchFamily="2" charset="0"/>
              </a:rPr>
              <a:t>ipsum</a:t>
            </a:r>
            <a:endParaRPr lang="pl-PL" sz="8000" b="1" dirty="0">
              <a:latin typeface="SGGW Sans" pitchFamily="2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97AB32D1-2E6A-E240-BCB5-F94BA693D9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4005629">
            <a:off x="8930892" y="-350886"/>
            <a:ext cx="7561068" cy="10271948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8396CE02-0E39-D342-AF78-DDC22D04E605}"/>
              </a:ext>
            </a:extLst>
          </p:cNvPr>
          <p:cNvSpPr txBox="1"/>
          <p:nvPr userDrawn="1"/>
        </p:nvSpPr>
        <p:spPr>
          <a:xfrm>
            <a:off x="1218600" y="7115737"/>
            <a:ext cx="135509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b="1" dirty="0">
                <a:latin typeface="SGGW Sans" pitchFamily="2" charset="0"/>
              </a:rPr>
              <a:t>Szkoła Główna Gospodarstwa Wiejskiego w Warszawie</a:t>
            </a:r>
          </a:p>
          <a:p>
            <a:r>
              <a:rPr lang="pl-PL" sz="1600" b="0" dirty="0">
                <a:latin typeface="SGGW Sans" pitchFamily="2" charset="0"/>
              </a:rPr>
              <a:t>ul. Nowoursynowska 166, 02-787 Warszawa</a:t>
            </a:r>
          </a:p>
          <a:p>
            <a:r>
              <a:rPr lang="pl-PL" sz="1600" b="0" dirty="0" err="1">
                <a:latin typeface="SGGW Sans" pitchFamily="2" charset="0"/>
              </a:rPr>
              <a:t>www.sggw.edu.pl</a:t>
            </a:r>
            <a:endParaRPr lang="pl-PL" sz="1600" b="0" dirty="0">
              <a:latin typeface="SGGW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87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A220AB3-13A7-1141-BA24-6DE75FC66B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2827078">
            <a:off x="14990875" y="736712"/>
            <a:ext cx="1817979" cy="1349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9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212"/>
            <a:ext cx="15773400" cy="4278445"/>
          </a:xfrm>
        </p:spPr>
        <p:txBody>
          <a:bodyPr anchor="b"/>
          <a:lstStyle>
            <a:lvl1pPr>
              <a:defRPr sz="89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3133"/>
            <a:ext cx="15773400" cy="2249933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70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17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26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2834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854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251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79996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566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1401696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015"/>
            <a:ext cx="7772400" cy="6526000"/>
          </a:xfrm>
        </p:spPr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015"/>
            <a:ext cx="7772400" cy="6526000"/>
          </a:xfrm>
        </p:spPr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82087721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04"/>
            <a:ext cx="15773400" cy="1988038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356"/>
            <a:ext cx="7736681" cy="123567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09" indent="0">
              <a:buNone/>
              <a:defRPr sz="3000" b="1"/>
            </a:lvl2pPr>
            <a:lvl3pPr marL="1371417" indent="0">
              <a:buNone/>
              <a:defRPr sz="2700" b="1"/>
            </a:lvl3pPr>
            <a:lvl4pPr marL="2057126" indent="0">
              <a:buNone/>
              <a:defRPr sz="2400" b="1"/>
            </a:lvl4pPr>
            <a:lvl5pPr marL="2742834" indent="0">
              <a:buNone/>
              <a:defRPr sz="2400" b="1"/>
            </a:lvl5pPr>
            <a:lvl6pPr marL="3428543" indent="0">
              <a:buNone/>
              <a:defRPr sz="2400" b="1"/>
            </a:lvl6pPr>
            <a:lvl7pPr marL="4114251" indent="0">
              <a:buNone/>
              <a:defRPr sz="2400" b="1"/>
            </a:lvl7pPr>
            <a:lvl8pPr marL="4799960" indent="0">
              <a:buNone/>
              <a:defRPr sz="2400" b="1"/>
            </a:lvl8pPr>
            <a:lvl9pPr marL="5485668" indent="0">
              <a:buNone/>
              <a:defRPr sz="2400" b="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033"/>
            <a:ext cx="7736681" cy="5526029"/>
          </a:xfrm>
        </p:spPr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356"/>
            <a:ext cx="7774782" cy="1235677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709" indent="0">
              <a:buNone/>
              <a:defRPr sz="3000" b="1"/>
            </a:lvl2pPr>
            <a:lvl3pPr marL="1371417" indent="0">
              <a:buNone/>
              <a:defRPr sz="2700" b="1"/>
            </a:lvl3pPr>
            <a:lvl4pPr marL="2057126" indent="0">
              <a:buNone/>
              <a:defRPr sz="2400" b="1"/>
            </a:lvl4pPr>
            <a:lvl5pPr marL="2742834" indent="0">
              <a:buNone/>
              <a:defRPr sz="2400" b="1"/>
            </a:lvl5pPr>
            <a:lvl6pPr marL="3428543" indent="0">
              <a:buNone/>
              <a:defRPr sz="2400" b="1"/>
            </a:lvl6pPr>
            <a:lvl7pPr marL="4114251" indent="0">
              <a:buNone/>
              <a:defRPr sz="2400" b="1"/>
            </a:lvl7pPr>
            <a:lvl8pPr marL="4799960" indent="0">
              <a:buNone/>
              <a:defRPr sz="2400" b="1"/>
            </a:lvl8pPr>
            <a:lvl9pPr marL="5485668" indent="0">
              <a:buNone/>
              <a:defRPr sz="2400" b="1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033"/>
            <a:ext cx="7774782" cy="5526029"/>
          </a:xfrm>
        </p:spPr>
        <p:txBody>
          <a:bodyPr/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7361452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372421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164754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694"/>
            <a:ext cx="5898356" cy="2399930"/>
          </a:xfrm>
        </p:spPr>
        <p:txBody>
          <a:bodyPr anchor="b"/>
          <a:lstStyle>
            <a:lvl1pPr>
              <a:defRPr sz="47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0910"/>
            <a:ext cx="9258300" cy="7309310"/>
          </a:xfrm>
        </p:spPr>
        <p:txBody>
          <a:bodyPr/>
          <a:lstStyle>
            <a:lvl1pPr>
              <a:defRPr sz="4799"/>
            </a:lvl1pPr>
            <a:lvl2pPr>
              <a:defRPr sz="4199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5624"/>
            <a:ext cx="5898356" cy="5716500"/>
          </a:xfrm>
        </p:spPr>
        <p:txBody>
          <a:bodyPr/>
          <a:lstStyle>
            <a:lvl1pPr marL="0" indent="0">
              <a:buNone/>
              <a:defRPr sz="2400"/>
            </a:lvl1pPr>
            <a:lvl2pPr marL="685709" indent="0">
              <a:buNone/>
              <a:defRPr sz="2100"/>
            </a:lvl2pPr>
            <a:lvl3pPr marL="1371417" indent="0">
              <a:buNone/>
              <a:defRPr sz="1800"/>
            </a:lvl3pPr>
            <a:lvl4pPr marL="2057126" indent="0">
              <a:buNone/>
              <a:defRPr sz="1500"/>
            </a:lvl4pPr>
            <a:lvl5pPr marL="2742834" indent="0">
              <a:buNone/>
              <a:defRPr sz="1500"/>
            </a:lvl5pPr>
            <a:lvl6pPr marL="3428543" indent="0">
              <a:buNone/>
              <a:defRPr sz="1500"/>
            </a:lvl6pPr>
            <a:lvl7pPr marL="4114251" indent="0">
              <a:buNone/>
              <a:defRPr sz="1500"/>
            </a:lvl7pPr>
            <a:lvl8pPr marL="4799960" indent="0">
              <a:buNone/>
              <a:defRPr sz="1500"/>
            </a:lvl8pPr>
            <a:lvl9pPr marL="5485668" indent="0">
              <a:buNone/>
              <a:defRPr sz="15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8381451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694"/>
            <a:ext cx="5898356" cy="2399930"/>
          </a:xfrm>
        </p:spPr>
        <p:txBody>
          <a:bodyPr anchor="b"/>
          <a:lstStyle>
            <a:lvl1pPr>
              <a:defRPr sz="4799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480910"/>
            <a:ext cx="9258300" cy="7309310"/>
          </a:xfrm>
        </p:spPr>
        <p:txBody>
          <a:bodyPr anchor="t"/>
          <a:lstStyle>
            <a:lvl1pPr marL="0" indent="0">
              <a:buNone/>
              <a:defRPr sz="4799"/>
            </a:lvl1pPr>
            <a:lvl2pPr marL="685709" indent="0">
              <a:buNone/>
              <a:defRPr sz="4199"/>
            </a:lvl2pPr>
            <a:lvl3pPr marL="1371417" indent="0">
              <a:buNone/>
              <a:defRPr sz="3600"/>
            </a:lvl3pPr>
            <a:lvl4pPr marL="2057126" indent="0">
              <a:buNone/>
              <a:defRPr sz="3000"/>
            </a:lvl4pPr>
            <a:lvl5pPr marL="2742834" indent="0">
              <a:buNone/>
              <a:defRPr sz="3000"/>
            </a:lvl5pPr>
            <a:lvl6pPr marL="3428543" indent="0">
              <a:buNone/>
              <a:defRPr sz="3000"/>
            </a:lvl6pPr>
            <a:lvl7pPr marL="4114251" indent="0">
              <a:buNone/>
              <a:defRPr sz="3000"/>
            </a:lvl7pPr>
            <a:lvl8pPr marL="4799960" indent="0">
              <a:buNone/>
              <a:defRPr sz="3000"/>
            </a:lvl8pPr>
            <a:lvl9pPr marL="5485668" indent="0">
              <a:buNone/>
              <a:defRPr sz="3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5624"/>
            <a:ext cx="5898356" cy="5716500"/>
          </a:xfrm>
        </p:spPr>
        <p:txBody>
          <a:bodyPr/>
          <a:lstStyle>
            <a:lvl1pPr marL="0" indent="0">
              <a:buNone/>
              <a:defRPr sz="2400"/>
            </a:lvl1pPr>
            <a:lvl2pPr marL="685709" indent="0">
              <a:buNone/>
              <a:defRPr sz="2100"/>
            </a:lvl2pPr>
            <a:lvl3pPr marL="1371417" indent="0">
              <a:buNone/>
              <a:defRPr sz="1800"/>
            </a:lvl3pPr>
            <a:lvl4pPr marL="2057126" indent="0">
              <a:buNone/>
              <a:defRPr sz="1500"/>
            </a:lvl4pPr>
            <a:lvl5pPr marL="2742834" indent="0">
              <a:buNone/>
              <a:defRPr sz="1500"/>
            </a:lvl5pPr>
            <a:lvl6pPr marL="3428543" indent="0">
              <a:buNone/>
              <a:defRPr sz="1500"/>
            </a:lvl6pPr>
            <a:lvl7pPr marL="4114251" indent="0">
              <a:buNone/>
              <a:defRPr sz="1500"/>
            </a:lvl7pPr>
            <a:lvl8pPr marL="4799960" indent="0">
              <a:buNone/>
              <a:defRPr sz="1500"/>
            </a:lvl8pPr>
            <a:lvl9pPr marL="5485668" indent="0">
              <a:buNone/>
              <a:defRPr sz="1500"/>
            </a:lvl9pPr>
          </a:lstStyle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919733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04"/>
            <a:ext cx="15773400" cy="198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015"/>
            <a:ext cx="15773400" cy="652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
Drugi poziom
Trzeci poziom
Czwarty poziom
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3055"/>
            <a:ext cx="41148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6/11/2021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3055"/>
            <a:ext cx="61722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3055"/>
            <a:ext cx="4114800" cy="5476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F2104-A4D5-7244-B907-0EEA573A6546}" type="slidenum">
              <a:rPr lang="pl-PL" smtClean="0"/>
              <a:t>‹#›</a:t>
            </a:fld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EC8410FB-61EC-504F-85F0-39CD6C00DBE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94073" y="8443600"/>
            <a:ext cx="1198196" cy="119987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D08CF4E5-90E7-7642-841E-C56EF540F26A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5119798" y="8443600"/>
            <a:ext cx="1874706" cy="119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690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51" r:id="rId10"/>
    <p:sldLayoutId id="2147483752" r:id="rId11"/>
    <p:sldLayoutId id="2147483661" r:id="rId12"/>
  </p:sldLayoutIdLst>
  <p:hf hdr="0" ftr="0" dt="0"/>
  <p:txStyles>
    <p:titleStyle>
      <a:lvl1pPr algn="l" defTabSz="1371417" rtl="0" eaLnBrk="1" latinLnBrk="0" hangingPunct="1">
        <a:lnSpc>
          <a:spcPct val="90000"/>
        </a:lnSpc>
        <a:spcBef>
          <a:spcPct val="0"/>
        </a:spcBef>
        <a:buNone/>
        <a:defRPr sz="65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54" indent="-342854" algn="l" defTabSz="1371417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199" kern="1200">
          <a:solidFill>
            <a:schemeClr val="tx1"/>
          </a:solidFill>
          <a:latin typeface="+mn-lt"/>
          <a:ea typeface="+mn-ea"/>
          <a:cs typeface="+mn-cs"/>
        </a:defRPr>
      </a:lvl1pPr>
      <a:lvl2pPr marL="102856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271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399980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689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397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106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814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523" indent="-342854" algn="l" defTabSz="137141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9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17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26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834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543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251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99960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668" algn="l" defTabSz="137141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comments" Target="../comments/comment1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A6DBB9B8-019D-7C40-BF17-6323379E146D}"/>
              </a:ext>
            </a:extLst>
          </p:cNvPr>
          <p:cNvSpPr txBox="1"/>
          <p:nvPr/>
        </p:nvSpPr>
        <p:spPr>
          <a:xfrm>
            <a:off x="1218600" y="685906"/>
            <a:ext cx="845293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>
                <a:solidFill>
                  <a:srgbClr val="003228"/>
                </a:solidFill>
                <a:latin typeface="SGGW Sans" pitchFamily="2" charset="0"/>
              </a:rPr>
              <a:t>Tytuł </a:t>
            </a:r>
          </a:p>
          <a:p>
            <a:r>
              <a:rPr lang="pl-PL" sz="8000" b="1" dirty="0">
                <a:solidFill>
                  <a:srgbClr val="003228"/>
                </a:solidFill>
                <a:latin typeface="SGGW Sans" pitchFamily="2" charset="0"/>
              </a:rPr>
              <a:t>prezentacji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04534302-2356-1949-88BF-38F7D5E2E10C}"/>
              </a:ext>
            </a:extLst>
          </p:cNvPr>
          <p:cNvSpPr txBox="1"/>
          <p:nvPr/>
        </p:nvSpPr>
        <p:spPr>
          <a:xfrm>
            <a:off x="1218600" y="3240451"/>
            <a:ext cx="15911160" cy="830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spc="600" dirty="0">
                <a:solidFill>
                  <a:srgbClr val="003228"/>
                </a:solidFill>
                <a:latin typeface="SGGW Sans UltraLight" pitchFamily="2" charset="0"/>
              </a:rPr>
              <a:t>autor / podtytuł</a:t>
            </a:r>
          </a:p>
        </p:txBody>
      </p:sp>
      <p:pic>
        <p:nvPicPr>
          <p:cNvPr id="39" name="Obraz 38">
            <a:extLst>
              <a:ext uri="{FF2B5EF4-FFF2-40B4-BE49-F238E27FC236}">
                <a16:creationId xmlns:a16="http://schemas.microsoft.com/office/drawing/2014/main" id="{2B527371-FF55-CD42-B8DB-04C5921AC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4073" y="8443600"/>
            <a:ext cx="1198196" cy="1199879"/>
          </a:xfrm>
          <a:prstGeom prst="rect">
            <a:avLst/>
          </a:prstGeom>
        </p:spPr>
      </p:pic>
      <p:pic>
        <p:nvPicPr>
          <p:cNvPr id="43" name="Obraz 42">
            <a:extLst>
              <a:ext uri="{FF2B5EF4-FFF2-40B4-BE49-F238E27FC236}">
                <a16:creationId xmlns:a16="http://schemas.microsoft.com/office/drawing/2014/main" id="{84D11012-63F6-9C46-86A7-1DE9A97AC7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19798" y="8443600"/>
            <a:ext cx="1874706" cy="1199879"/>
          </a:xfrm>
          <a:prstGeom prst="rect">
            <a:avLst/>
          </a:prstGeom>
        </p:spPr>
      </p:pic>
      <p:pic>
        <p:nvPicPr>
          <p:cNvPr id="47" name="Obraz 46">
            <a:extLst>
              <a:ext uri="{FF2B5EF4-FFF2-40B4-BE49-F238E27FC236}">
                <a16:creationId xmlns:a16="http://schemas.microsoft.com/office/drawing/2014/main" id="{04563490-DE8F-D849-8D81-15AB0AB989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685438">
            <a:off x="7633254" y="-497888"/>
            <a:ext cx="8221897" cy="913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7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1A26B79-8883-F346-A86B-83BE6EC6C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2</a:t>
            </a:fld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BC077B97-194D-5449-990A-C893D45D87D7}"/>
              </a:ext>
            </a:extLst>
          </p:cNvPr>
          <p:cNvSpPr txBox="1"/>
          <p:nvPr/>
        </p:nvSpPr>
        <p:spPr>
          <a:xfrm>
            <a:off x="1218600" y="685906"/>
            <a:ext cx="135509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8000" b="1" dirty="0" err="1">
                <a:solidFill>
                  <a:srgbClr val="003228"/>
                </a:solidFill>
                <a:latin typeface="SGGW Sans" pitchFamily="2" charset="0"/>
              </a:rPr>
              <a:t>Lorem</a:t>
            </a:r>
            <a:r>
              <a:rPr lang="pl-PL" sz="8000" b="1" dirty="0">
                <a:solidFill>
                  <a:srgbClr val="003228"/>
                </a:solidFill>
                <a:latin typeface="SGGW Sans" pitchFamily="2" charset="0"/>
              </a:rPr>
              <a:t> </a:t>
            </a:r>
            <a:r>
              <a:rPr lang="pl-PL" sz="8000" b="1" dirty="0" err="1">
                <a:solidFill>
                  <a:srgbClr val="003228"/>
                </a:solidFill>
                <a:latin typeface="SGGW Sans" pitchFamily="2" charset="0"/>
              </a:rPr>
              <a:t>ipsum</a:t>
            </a:r>
            <a:endParaRPr lang="pl-PL" sz="8000" b="1" dirty="0">
              <a:solidFill>
                <a:srgbClr val="003228"/>
              </a:solidFill>
              <a:latin typeface="SGGW Sans" pitchFamily="2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B5D1E9E2-8E88-1341-8BFE-EA46BB83EA9A}"/>
              </a:ext>
            </a:extLst>
          </p:cNvPr>
          <p:cNvSpPr txBox="1"/>
          <p:nvPr/>
        </p:nvSpPr>
        <p:spPr>
          <a:xfrm>
            <a:off x="1194072" y="2280370"/>
            <a:ext cx="1591116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Lorem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ipsum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dolor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consectetur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adipiscing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elit.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aliquet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odio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nunc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lacinia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ultrices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Duis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metus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urna,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venenatis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a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euismod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non,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pretium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purus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Integer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maximus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leo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non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venenatis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pulvinar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Curabitur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tortor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massa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egestas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dictum vitae,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rhoncus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non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augue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Nam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pulvinar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mauris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enim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nec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elementum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mi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elementum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sed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Aliquam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lobortis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leo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Etiam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molestie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ante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nec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rhoncus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commodo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nisl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velit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rutrum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ligula, a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molestie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mi nunc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nec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lorem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Integer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eu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iaculis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felis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Aenean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fermentum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est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fermentum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suscipit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Proin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quam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libero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08021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1">
            <a:extLst>
              <a:ext uri="{FF2B5EF4-FFF2-40B4-BE49-F238E27FC236}">
                <a16:creationId xmlns:a16="http://schemas.microsoft.com/office/drawing/2014/main" id="{A1F4DB6B-A042-2A47-AB33-F7EBF0518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3</a:t>
            </a:fld>
            <a:endParaRPr lang="pl-PL"/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C7906F30-0FE2-164E-A647-0EDCAD022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8274" y="548610"/>
            <a:ext cx="7772400" cy="872634"/>
          </a:xfrm>
        </p:spPr>
        <p:txBody>
          <a:bodyPr>
            <a:normAutofit fontScale="90000"/>
          </a:bodyPr>
          <a:lstStyle/>
          <a:p>
            <a:r>
              <a:rPr lang="pl-PL" sz="6600" b="1" dirty="0" err="1">
                <a:solidFill>
                  <a:srgbClr val="003228"/>
                </a:solidFill>
                <a:latin typeface="SGGW Sans" pitchFamily="2" charset="0"/>
              </a:rPr>
              <a:t>Lorem</a:t>
            </a:r>
            <a:r>
              <a:rPr lang="pl-PL" sz="6600" b="1" dirty="0">
                <a:solidFill>
                  <a:srgbClr val="003228"/>
                </a:solidFill>
                <a:latin typeface="SGGW Sans" pitchFamily="2" charset="0"/>
              </a:rPr>
              <a:t> </a:t>
            </a:r>
            <a:r>
              <a:rPr lang="pl-PL" sz="6600" b="1" dirty="0" err="1">
                <a:solidFill>
                  <a:srgbClr val="003228"/>
                </a:solidFill>
                <a:latin typeface="SGGW Sans" pitchFamily="2" charset="0"/>
              </a:rPr>
              <a:t>ipsum</a:t>
            </a:r>
            <a:endParaRPr lang="pl-PL" dirty="0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C7EF2606-FE51-8547-AB1A-CA82FE08E3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8274" y="1753835"/>
            <a:ext cx="7772400" cy="6575897"/>
          </a:xfrm>
        </p:spPr>
        <p:txBody>
          <a:bodyPr>
            <a:normAutofit/>
          </a:bodyPr>
          <a:lstStyle/>
          <a:p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Lorem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ipsum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dolor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consectetur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adipiscing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elit.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aliquet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odio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nunc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lacinia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ultrices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Duis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metus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urna,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venenatis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a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euismod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non,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pretium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purus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Lorem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ipsum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dolor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consectetur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adipiscing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elit.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aliquet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odio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sit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amet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nunc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lacinia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ultrices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Duis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metus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urna,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venenatis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a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euismod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non,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pretium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at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 </a:t>
            </a:r>
            <a:r>
              <a:rPr lang="pl-PL" sz="2800" spc="600" dirty="0" err="1">
                <a:solidFill>
                  <a:srgbClr val="003228"/>
                </a:solidFill>
                <a:latin typeface="SGGW Sans UltraLight" pitchFamily="2" charset="0"/>
              </a:rPr>
              <a:t>purus</a:t>
            </a:r>
            <a:r>
              <a:rPr lang="pl-PL" sz="2800" spc="600" dirty="0">
                <a:solidFill>
                  <a:srgbClr val="003228"/>
                </a:solidFill>
                <a:latin typeface="SGGW Sans UltraLight" pitchFamily="2" charset="0"/>
              </a:rPr>
              <a:t>. </a:t>
            </a:r>
            <a:endParaRPr lang="pl-PL" dirty="0"/>
          </a:p>
        </p:txBody>
      </p:sp>
      <p:pic>
        <p:nvPicPr>
          <p:cNvPr id="25" name="Obraz 24">
            <a:extLst>
              <a:ext uri="{FF2B5EF4-FFF2-40B4-BE49-F238E27FC236}">
                <a16:creationId xmlns:a16="http://schemas.microsoft.com/office/drawing/2014/main" id="{7D0C04F9-AF6E-DA48-A4DD-8D23DD5E69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754" r="19707"/>
          <a:stretch/>
        </p:blipFill>
        <p:spPr>
          <a:xfrm>
            <a:off x="10487608" y="0"/>
            <a:ext cx="7800392" cy="10285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0909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7A4753F-F033-6F47-83A6-01F3C68E7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7CD51FA-1548-6348-AB32-3BA69EDAB8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4156435C-9DCE-E348-A0B6-37A0A6E93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F2104-A4D5-7244-B907-0EEA573A6546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901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76296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4380</TotalTime>
  <Words>183</Words>
  <Application>Microsoft Office PowerPoint</Application>
  <PresentationFormat>Niestandardowy</PresentationFormat>
  <Paragraphs>11</Paragraphs>
  <Slides>5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6" baseType="lpstr">
      <vt:lpstr>Motyw pakietu Office</vt:lpstr>
      <vt:lpstr>Prezentacja programu PowerPoint</vt:lpstr>
      <vt:lpstr>Prezentacja programu PowerPoint</vt:lpstr>
      <vt:lpstr>Lorem ipsum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Stanisław Klucznik</dc:creator>
  <cp:lastModifiedBy>Stanisław Klucznik</cp:lastModifiedBy>
  <cp:revision>37</cp:revision>
  <dcterms:created xsi:type="dcterms:W3CDTF">2020-10-21T06:39:58Z</dcterms:created>
  <dcterms:modified xsi:type="dcterms:W3CDTF">2021-06-11T19:54:06Z</dcterms:modified>
</cp:coreProperties>
</file>