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39" r:id="rId1"/>
  </p:sldMasterIdLst>
  <p:notesMasterIdLst>
    <p:notesMasterId r:id="rId7"/>
  </p:notesMasterIdLst>
  <p:handoutMasterIdLst>
    <p:handoutMasterId r:id="rId8"/>
  </p:handoutMasterIdLst>
  <p:sldIdLst>
    <p:sldId id="256" r:id="rId2"/>
    <p:sldId id="263" r:id="rId3"/>
    <p:sldId id="264" r:id="rId4"/>
    <p:sldId id="267" r:id="rId5"/>
    <p:sldId id="268" r:id="rId6"/>
  </p:sldIdLst>
  <p:sldSz cx="18288000" cy="1028541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SGGW Sans" panose="020B0604020202020204" charset="0"/>
      <p:bold r:id="rId15"/>
      <p:italic r:id="rId16"/>
      <p:boldItalic r:id="rId17"/>
    </p:embeddedFont>
    <p:embeddedFont>
      <p:font typeface="SGGW Sans UltraLight" panose="020B060402020202020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isław Klucznik" initials="SK" lastIdx="2" clrIdx="0">
    <p:extLst>
      <p:ext uri="{19B8F6BF-5375-455C-9EA6-DF929625EA0E}">
        <p15:presenceInfo xmlns:p15="http://schemas.microsoft.com/office/powerpoint/2012/main" userId="S::p222201@sggw.edu.pl::928dadc0-eef5-4794-8ef1-053cf05078f2" providerId="AD"/>
      </p:ext>
    </p:extLst>
  </p:cmAuthor>
  <p:cmAuthor id="2" name="Anna Pieniążek" initials="AP" lastIdx="1" clrIdx="1">
    <p:extLst>
      <p:ext uri="{19B8F6BF-5375-455C-9EA6-DF929625EA0E}">
        <p15:presenceInfo xmlns:p15="http://schemas.microsoft.com/office/powerpoint/2012/main" userId="S::p410810@sggw.edu.pl::7647b9fd-f957-419a-8bf4-2c171fa68d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28"/>
    <a:srgbClr val="C9E0EE"/>
    <a:srgbClr val="6EC850"/>
    <a:srgbClr val="BEDCF0"/>
    <a:srgbClr val="74B959"/>
    <a:srgbClr val="AAA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5A301-B521-3282-7D36-7E5DA6CFF1A6}" v="2" dt="2021-06-11T19:52:50.251"/>
    <p1510:client id="{91646B96-54F2-848A-AEEC-CC8ED81D53F4}" v="1" dt="2021-06-11T19:57:30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2"/>
    <p:restoredTop sz="94674"/>
  </p:normalViewPr>
  <p:slideViewPr>
    <p:cSldViewPr snapToGrid="0" snapToObjects="1">
      <p:cViewPr>
        <p:scale>
          <a:sx n="88" d="100"/>
          <a:sy n="88" d="100"/>
        </p:scale>
        <p:origin x="35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ieniążek" userId="S::p410810@sggw.edu.pl::7647b9fd-f957-419a-8bf4-2c171fa68dba" providerId="AD" clId="Web-{5D45A301-B521-3282-7D36-7E5DA6CFF1A6}"/>
    <pc:docChg chg="">
      <pc:chgData name="Anna Pieniążek" userId="S::p410810@sggw.edu.pl::7647b9fd-f957-419a-8bf4-2c171fa68dba" providerId="AD" clId="Web-{5D45A301-B521-3282-7D36-7E5DA6CFF1A6}" dt="2021-06-11T19:52:50.251" v="1"/>
      <pc:docMkLst>
        <pc:docMk/>
      </pc:docMkLst>
      <pc:sldChg chg="addCm modCm">
        <pc:chgData name="Anna Pieniążek" userId="S::p410810@sggw.edu.pl::7647b9fd-f957-419a-8bf4-2c171fa68dba" providerId="AD" clId="Web-{5D45A301-B521-3282-7D36-7E5DA6CFF1A6}" dt="2021-06-11T19:52:50.251" v="1"/>
        <pc:sldMkLst>
          <pc:docMk/>
          <pc:sldMk cId="1409270190" sldId="256"/>
        </pc:sldMkLst>
      </pc:sldChg>
    </pc:docChg>
  </pc:docChgLst>
  <pc:docChgLst>
    <pc:chgData name="Anna Pieniążek" userId="S::p410810@sggw.edu.pl::7647b9fd-f957-419a-8bf4-2c171fa68dba" providerId="AD" clId="Web-{91646B96-54F2-848A-AEEC-CC8ED81D53F4}"/>
    <pc:docChg chg="">
      <pc:chgData name="Anna Pieniążek" userId="S::p410810@sggw.edu.pl::7647b9fd-f957-419a-8bf4-2c171fa68dba" providerId="AD" clId="Web-{91646B96-54F2-848A-AEEC-CC8ED81D53F4}" dt="2021-06-11T19:57:30.660" v="0"/>
      <pc:docMkLst>
        <pc:docMk/>
      </pc:docMkLst>
      <pc:sldChg chg="modCm">
        <pc:chgData name="Anna Pieniążek" userId="S::p410810@sggw.edu.pl::7647b9fd-f957-419a-8bf4-2c171fa68dba" providerId="AD" clId="Web-{91646B96-54F2-848A-AEEC-CC8ED81D53F4}" dt="2021-06-11T19:57:30.660" v="0"/>
        <pc:sldMkLst>
          <pc:docMk/>
          <pc:sldMk cId="1409270190" sldId="256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6-11T12:51:14.092" idx="1">
    <p:pos x="10010" y="610"/>
    <p:text>Wszystkie zdjęcia, grafiki oraz układ slajdów są propozycją, którą można dowolnie zmienić zgodnie z Państwa potrzebami, pod warunkiem oczywiście, że zmiany te będą zgodnie z zapisami Księgi Identyfikacji Wizualnej SGGW. Gdyby była potrzeba stworzenia dodatkowych szablonów/grafik prosimy o kontakt z Biurem Promocji. Będziemy sukcesywnie dodawać kolejne projekty. 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11T13:14:33.602" idx="1">
    <p:pos x="9156" y="1914"/>
    <p:text>Tutaj można dodać dowolne zdjęcie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69DCAF3-F3F2-794A-9DE5-95813A3828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D1CCFB5-C14D-9F49-99E4-8DA643970D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5EE1-B34F-4743-8F80-492843A88114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4042A37-0094-2945-812E-576B7BA958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0547126-6A8C-0943-A134-A922021EA8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B45BC-F576-404A-9907-42F3325C5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78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8E6CC-853B-6945-8B25-087D15377450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7D28F-AD20-E94E-AD43-CB33538D64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61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7D28F-AD20-E94E-AD43-CB33538D64E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45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285"/>
            <a:ext cx="13716000" cy="3580847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2223"/>
            <a:ext cx="13716000" cy="2483260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09" indent="0" algn="ctr">
              <a:buNone/>
              <a:defRPr sz="3000"/>
            </a:lvl2pPr>
            <a:lvl3pPr marL="1371417" indent="0" algn="ctr">
              <a:buNone/>
              <a:defRPr sz="2700"/>
            </a:lvl3pPr>
            <a:lvl4pPr marL="2057126" indent="0" algn="ctr">
              <a:buNone/>
              <a:defRPr sz="2400"/>
            </a:lvl4pPr>
            <a:lvl5pPr marL="2742834" indent="0" algn="ctr">
              <a:buNone/>
              <a:defRPr sz="2400"/>
            </a:lvl5pPr>
            <a:lvl6pPr marL="3428543" indent="0" algn="ctr">
              <a:buNone/>
              <a:defRPr sz="2400"/>
            </a:lvl6pPr>
            <a:lvl7pPr marL="4114251" indent="0" algn="ctr">
              <a:buNone/>
              <a:defRPr sz="2400"/>
            </a:lvl7pPr>
            <a:lvl8pPr marL="4799960" indent="0" algn="ctr">
              <a:buNone/>
              <a:defRPr sz="2400"/>
            </a:lvl8pPr>
            <a:lvl9pPr marL="5485668" indent="0" algn="ctr">
              <a:buNone/>
              <a:defRPr sz="24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EBE4AB7-DDED-1C4B-AF8F-66B9E3A032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827078">
            <a:off x="15195147" y="870202"/>
            <a:ext cx="1817979" cy="13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813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840862A1-DF74-5B47-A905-DDB59455F0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45900" y="0"/>
            <a:ext cx="6642100" cy="10285413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FB5E2600-B8B8-D74A-AEB0-8BDFC5D95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45900" y="-1"/>
            <a:ext cx="6642100" cy="10285413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24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1C6F12-146F-3C4C-90B0-BD352632A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04"/>
            <a:ext cx="7772400" cy="872634"/>
          </a:xfrm>
          <a:prstGeom prst="rect">
            <a:avLst/>
          </a:prstGeom>
        </p:spPr>
        <p:txBody>
          <a:bodyPr/>
          <a:lstStyle/>
          <a:p>
            <a:r>
              <a:rPr lang="pl-PL" b="1" dirty="0">
                <a:latin typeface="SGGW Sans" pitchFamily="2" charset="0"/>
              </a:rPr>
              <a:t>O konferencji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D5800-905B-2147-8BDD-13CE2F53BB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0" y="1556426"/>
            <a:ext cx="7772400" cy="6575897"/>
          </a:xfrm>
        </p:spPr>
        <p:txBody>
          <a:bodyPr/>
          <a:lstStyle/>
          <a:p>
            <a:pPr marL="0" indent="0">
              <a:buNone/>
            </a:pPr>
            <a:r>
              <a:rPr lang="pl-PL" dirty="0" err="1">
                <a:latin typeface="SGGW Sans Light" pitchFamily="2" charset="0"/>
              </a:rPr>
              <a:t>Ximperitatqui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consed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magnis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am</a:t>
            </a:r>
            <a:r>
              <a:rPr lang="pl-PL" dirty="0">
                <a:latin typeface="SGGW Sans Light" pitchFamily="2" charset="0"/>
              </a:rPr>
              <a:t>, con </a:t>
            </a:r>
            <a:r>
              <a:rPr lang="pl-PL" dirty="0" err="1">
                <a:latin typeface="SGGW Sans Light" pitchFamily="2" charset="0"/>
              </a:rPr>
              <a:t>elicia</a:t>
            </a:r>
            <a:r>
              <a:rPr lang="pl-PL" dirty="0">
                <a:latin typeface="SGGW Sans Light" pitchFamily="2" charset="0"/>
              </a:rPr>
              <a:t> vento </a:t>
            </a:r>
            <a:r>
              <a:rPr lang="pl-PL" dirty="0" err="1">
                <a:latin typeface="SGGW Sans Light" pitchFamily="2" charset="0"/>
              </a:rPr>
              <a:t>que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volupta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turepratur</a:t>
            </a:r>
            <a:r>
              <a:rPr lang="pl-PL" dirty="0">
                <a:latin typeface="SGGW Sans Light" pitchFamily="2" charset="0"/>
              </a:rPr>
              <a:t>, </a:t>
            </a:r>
            <a:r>
              <a:rPr lang="pl-PL" dirty="0" err="1">
                <a:latin typeface="SGGW Sans Light" pitchFamily="2" charset="0"/>
              </a:rPr>
              <a:t>omnita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peressi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tiiscipid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quamus</a:t>
            </a:r>
            <a:r>
              <a:rPr lang="pl-PL" dirty="0">
                <a:latin typeface="SGGW Sans Light" pitchFamily="2" charset="0"/>
              </a:rPr>
              <a:t> qui </a:t>
            </a:r>
            <a:r>
              <a:rPr lang="pl-PL" dirty="0" err="1">
                <a:latin typeface="SGGW Sans Light" pitchFamily="2" charset="0"/>
              </a:rPr>
              <a:t>nonserum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landae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cuptate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perro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diciunt</a:t>
            </a:r>
            <a:endParaRPr lang="pl-PL" dirty="0">
              <a:latin typeface="SGGW Sans Light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E6B658-765F-614D-982E-B4244FF51FF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346224" y="547604"/>
            <a:ext cx="7772400" cy="7584719"/>
          </a:xfrm>
        </p:spPr>
        <p:txBody>
          <a:bodyPr/>
          <a:lstStyle/>
          <a:p>
            <a:pPr marL="0" indent="0">
              <a:buNone/>
            </a:pPr>
            <a:endParaRPr lang="pl-PL" dirty="0">
              <a:latin typeface="SGGW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1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768ACD7-CE80-0044-8B7F-54C44139B0A7}"/>
              </a:ext>
            </a:extLst>
          </p:cNvPr>
          <p:cNvSpPr txBox="1"/>
          <p:nvPr userDrawn="1"/>
        </p:nvSpPr>
        <p:spPr>
          <a:xfrm>
            <a:off x="1218600" y="685906"/>
            <a:ext cx="13550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err="1">
                <a:latin typeface="SGGW Sans" pitchFamily="2" charset="0"/>
              </a:rPr>
              <a:t>Lorem</a:t>
            </a:r>
            <a:r>
              <a:rPr lang="pl-PL" sz="8000" b="1" dirty="0">
                <a:latin typeface="SGGW Sans" pitchFamily="2" charset="0"/>
              </a:rPr>
              <a:t> </a:t>
            </a:r>
            <a:r>
              <a:rPr lang="pl-PL" sz="8000" b="1" dirty="0" err="1">
                <a:latin typeface="SGGW Sans" pitchFamily="2" charset="0"/>
              </a:rPr>
              <a:t>ipsum</a:t>
            </a:r>
            <a:endParaRPr lang="pl-PL" sz="8000" b="1" dirty="0">
              <a:latin typeface="SGGW Sans" pitchFamily="2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7AB32D1-2E6A-E240-BCB5-F94BA693D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005629">
            <a:off x="8930892" y="-350886"/>
            <a:ext cx="7561068" cy="1027194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396CE02-0E39-D342-AF78-DDC22D04E605}"/>
              </a:ext>
            </a:extLst>
          </p:cNvPr>
          <p:cNvSpPr txBox="1"/>
          <p:nvPr userDrawn="1"/>
        </p:nvSpPr>
        <p:spPr>
          <a:xfrm>
            <a:off x="1218600" y="7115737"/>
            <a:ext cx="13550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latin typeface="SGGW Sans" pitchFamily="2" charset="0"/>
              </a:rPr>
              <a:t>Warsaw</a:t>
            </a:r>
            <a:r>
              <a:rPr lang="pl-PL" sz="1600" b="1" dirty="0">
                <a:latin typeface="SGGW Sans" pitchFamily="2" charset="0"/>
              </a:rPr>
              <a:t> University of Life </a:t>
            </a:r>
            <a:r>
              <a:rPr lang="pl-PL" sz="1600" b="1" dirty="0" err="1">
                <a:latin typeface="SGGW Sans" pitchFamily="2" charset="0"/>
              </a:rPr>
              <a:t>Sciences</a:t>
            </a:r>
            <a:endParaRPr lang="pl-PL" sz="1600" b="1" dirty="0">
              <a:latin typeface="SGGW Sans" pitchFamily="2" charset="0"/>
            </a:endParaRPr>
          </a:p>
          <a:p>
            <a:r>
              <a:rPr lang="pl-PL" sz="1600" b="0" dirty="0">
                <a:latin typeface="SGGW Sans" pitchFamily="2" charset="0"/>
              </a:rPr>
              <a:t>166 Nowoursynowska  St., 02-787 </a:t>
            </a:r>
            <a:r>
              <a:rPr lang="pl-PL" sz="1600" b="0" dirty="0" err="1">
                <a:latin typeface="SGGW Sans" pitchFamily="2" charset="0"/>
              </a:rPr>
              <a:t>Warsaw</a:t>
            </a:r>
            <a:endParaRPr lang="pl-PL" sz="1600" b="0" dirty="0">
              <a:latin typeface="SGGW Sans" pitchFamily="2" charset="0"/>
            </a:endParaRPr>
          </a:p>
          <a:p>
            <a:r>
              <a:rPr lang="pl-PL" sz="1600" b="0" dirty="0" err="1">
                <a:latin typeface="SGGW Sans" pitchFamily="2" charset="0"/>
              </a:rPr>
              <a:t>www.sggw.edu.pl</a:t>
            </a:r>
            <a:endParaRPr lang="pl-PL" sz="1600" b="0" dirty="0">
              <a:latin typeface="SGGW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A220AB3-13A7-1141-BA24-6DE75FC66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827078">
            <a:off x="14990875" y="736712"/>
            <a:ext cx="1817979" cy="13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212"/>
            <a:ext cx="15773400" cy="4278445"/>
          </a:xfrm>
        </p:spPr>
        <p:txBody>
          <a:bodyPr anchor="b"/>
          <a:lstStyle>
            <a:lvl1pPr>
              <a:defRPr sz="8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3133"/>
            <a:ext cx="15773400" cy="2249933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0169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015"/>
            <a:ext cx="7772400" cy="6526000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015"/>
            <a:ext cx="7772400" cy="6526000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208772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04"/>
            <a:ext cx="15773400" cy="19880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356"/>
            <a:ext cx="7736681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033"/>
            <a:ext cx="7736681" cy="5526029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356"/>
            <a:ext cx="7774782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033"/>
            <a:ext cx="7774782" cy="5526029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36145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372421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164754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694"/>
            <a:ext cx="5898356" cy="239993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0910"/>
            <a:ext cx="9258300" cy="7309310"/>
          </a:xfrm>
        </p:spPr>
        <p:txBody>
          <a:bodyPr/>
          <a:lstStyle>
            <a:lvl1pPr>
              <a:defRPr sz="4799"/>
            </a:lvl1pPr>
            <a:lvl2pPr>
              <a:defRPr sz="4199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5624"/>
            <a:ext cx="5898356" cy="571650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838145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694"/>
            <a:ext cx="5898356" cy="239993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0910"/>
            <a:ext cx="9258300" cy="7309310"/>
          </a:xfrm>
        </p:spPr>
        <p:txBody>
          <a:bodyPr anchor="t"/>
          <a:lstStyle>
            <a:lvl1pPr marL="0" indent="0">
              <a:buNone/>
              <a:defRPr sz="4799"/>
            </a:lvl1pPr>
            <a:lvl2pPr marL="685709" indent="0">
              <a:buNone/>
              <a:defRPr sz="4199"/>
            </a:lvl2pPr>
            <a:lvl3pPr marL="1371417" indent="0">
              <a:buNone/>
              <a:defRPr sz="3600"/>
            </a:lvl3pPr>
            <a:lvl4pPr marL="2057126" indent="0">
              <a:buNone/>
              <a:defRPr sz="3000"/>
            </a:lvl4pPr>
            <a:lvl5pPr marL="2742834" indent="0">
              <a:buNone/>
              <a:defRPr sz="3000"/>
            </a:lvl5pPr>
            <a:lvl6pPr marL="3428543" indent="0">
              <a:buNone/>
              <a:defRPr sz="3000"/>
            </a:lvl6pPr>
            <a:lvl7pPr marL="4114251" indent="0">
              <a:buNone/>
              <a:defRPr sz="3000"/>
            </a:lvl7pPr>
            <a:lvl8pPr marL="4799960" indent="0">
              <a:buNone/>
              <a:defRPr sz="3000"/>
            </a:lvl8pPr>
            <a:lvl9pPr marL="5485668" indent="0">
              <a:buNone/>
              <a:defRPr sz="3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5624"/>
            <a:ext cx="5898356" cy="571650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19733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04"/>
            <a:ext cx="15773400" cy="198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015"/>
            <a:ext cx="15773400" cy="65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C8410FB-61EC-504F-85F0-39CD6C00DBE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94073" y="8443600"/>
            <a:ext cx="1198196" cy="119987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B2F00B4-93E1-0142-9B0F-844D7F4CF78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139579" y="8443600"/>
            <a:ext cx="1873023" cy="119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9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51" r:id="rId10"/>
    <p:sldLayoutId id="2147483752" r:id="rId11"/>
    <p:sldLayoutId id="2147483661" r:id="rId12"/>
  </p:sldLayoutIdLst>
  <p:hf hdr="0" ft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6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1371417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comments" Target="../comments/commen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6DBB9B8-019D-7C40-BF17-6323379E146D}"/>
              </a:ext>
            </a:extLst>
          </p:cNvPr>
          <p:cNvSpPr txBox="1"/>
          <p:nvPr/>
        </p:nvSpPr>
        <p:spPr>
          <a:xfrm>
            <a:off x="1218600" y="685906"/>
            <a:ext cx="8452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err="1">
                <a:solidFill>
                  <a:srgbClr val="003228"/>
                </a:solidFill>
                <a:latin typeface="SGGW Sans" pitchFamily="2" charset="0"/>
              </a:rPr>
              <a:t>Title</a:t>
            </a:r>
            <a:endParaRPr lang="pl-PL" sz="8000" b="1" dirty="0">
              <a:solidFill>
                <a:srgbClr val="003228"/>
              </a:solidFill>
              <a:latin typeface="SGGW Sans" pitchFamily="2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4534302-2356-1949-88BF-38F7D5E2E10C}"/>
              </a:ext>
            </a:extLst>
          </p:cNvPr>
          <p:cNvSpPr txBox="1"/>
          <p:nvPr/>
        </p:nvSpPr>
        <p:spPr>
          <a:xfrm>
            <a:off x="1218600" y="3240451"/>
            <a:ext cx="1591116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spc="600" dirty="0" err="1">
                <a:solidFill>
                  <a:srgbClr val="003228"/>
                </a:solidFill>
                <a:latin typeface="SGGW Sans UltraLight" pitchFamily="2" charset="0"/>
              </a:rPr>
              <a:t>author</a:t>
            </a:r>
            <a:r>
              <a:rPr lang="pl-PL" sz="4800" spc="600" dirty="0">
                <a:solidFill>
                  <a:srgbClr val="003228"/>
                </a:solidFill>
                <a:latin typeface="SGGW Sans UltraLight" pitchFamily="2" charset="0"/>
              </a:rPr>
              <a:t> / </a:t>
            </a:r>
            <a:r>
              <a:rPr lang="pl-PL" sz="4800" spc="600" dirty="0" err="1">
                <a:solidFill>
                  <a:srgbClr val="003228"/>
                </a:solidFill>
                <a:latin typeface="SGGW Sans UltraLight" pitchFamily="2" charset="0"/>
              </a:rPr>
              <a:t>subtitle</a:t>
            </a:r>
            <a:endParaRPr lang="pl-PL" sz="4800" spc="600" dirty="0">
              <a:solidFill>
                <a:srgbClr val="003228"/>
              </a:solidFill>
              <a:latin typeface="SGGW Sans UltraLight" pitchFamily="2" charset="0"/>
            </a:endParaRPr>
          </a:p>
        </p:txBody>
      </p:sp>
      <p:pic>
        <p:nvPicPr>
          <p:cNvPr id="39" name="Obraz 38">
            <a:extLst>
              <a:ext uri="{FF2B5EF4-FFF2-40B4-BE49-F238E27FC236}">
                <a16:creationId xmlns:a16="http://schemas.microsoft.com/office/drawing/2014/main" id="{2B527371-FF55-CD42-B8DB-04C5921AC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073" y="8443600"/>
            <a:ext cx="1198196" cy="1199879"/>
          </a:xfrm>
          <a:prstGeom prst="rect">
            <a:avLst/>
          </a:prstGeom>
        </p:spPr>
      </p:pic>
      <p:pic>
        <p:nvPicPr>
          <p:cNvPr id="47" name="Obraz 46">
            <a:extLst>
              <a:ext uri="{FF2B5EF4-FFF2-40B4-BE49-F238E27FC236}">
                <a16:creationId xmlns:a16="http://schemas.microsoft.com/office/drawing/2014/main" id="{04563490-DE8F-D849-8D81-15AB0AB98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85438">
            <a:off x="7633254" y="-497888"/>
            <a:ext cx="8221897" cy="91386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EDD4313-83FB-6047-B248-8CD3F34C3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9579" y="8443600"/>
            <a:ext cx="1873023" cy="119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7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1A26B79-8883-F346-A86B-83BE6EC6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2</a:t>
            </a:fld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C077B97-194D-5449-990A-C893D45D87D7}"/>
              </a:ext>
            </a:extLst>
          </p:cNvPr>
          <p:cNvSpPr txBox="1"/>
          <p:nvPr/>
        </p:nvSpPr>
        <p:spPr>
          <a:xfrm>
            <a:off x="1218600" y="685906"/>
            <a:ext cx="13550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err="1">
                <a:solidFill>
                  <a:srgbClr val="003228"/>
                </a:solidFill>
                <a:latin typeface="SGGW Sans" pitchFamily="2" charset="0"/>
              </a:rPr>
              <a:t>Lorem</a:t>
            </a:r>
            <a:r>
              <a:rPr lang="pl-PL" sz="8000" b="1" dirty="0">
                <a:solidFill>
                  <a:srgbClr val="003228"/>
                </a:solidFill>
                <a:latin typeface="SGGW Sans" pitchFamily="2" charset="0"/>
              </a:rPr>
              <a:t> </a:t>
            </a:r>
            <a:r>
              <a:rPr lang="pl-PL" sz="8000" b="1" dirty="0" err="1">
                <a:solidFill>
                  <a:srgbClr val="003228"/>
                </a:solidFill>
                <a:latin typeface="SGGW Sans" pitchFamily="2" charset="0"/>
              </a:rPr>
              <a:t>ipsum</a:t>
            </a:r>
            <a:endParaRPr lang="pl-PL" sz="8000" b="1" dirty="0">
              <a:solidFill>
                <a:srgbClr val="003228"/>
              </a:solidFill>
              <a:latin typeface="SGGW Sans" pitchFamily="2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5D1E9E2-8E88-1341-8BFE-EA46BB83EA9A}"/>
              </a:ext>
            </a:extLst>
          </p:cNvPr>
          <p:cNvSpPr txBox="1"/>
          <p:nvPr/>
        </p:nvSpPr>
        <p:spPr>
          <a:xfrm>
            <a:off x="1194072" y="2280370"/>
            <a:ext cx="15911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Lorem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ipsum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dolor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consectetur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adipiscing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elit.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aliquet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odio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nunc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lacinia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ultrices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Duis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metus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urna,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venenatis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a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euismod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pretium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purus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Integer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maximus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leo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venenatis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pulvinar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Curabitur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tortor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massa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egestas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dictum vitae,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rhoncus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augue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Nam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pulvinar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mauris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enim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nec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elementum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mi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elementum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sed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Aliquam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lobortis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leo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Etiam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molestie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ante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nec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rhoncus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commodo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nisl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velit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rutrum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ligula, a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molestie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mi nunc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nec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lorem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Integer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eu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iaculis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felis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Aenean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fermentum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est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fermentum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suscipit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Proin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quam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libero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802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1F4DB6B-A042-2A47-AB33-F7EBF051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3</a:t>
            </a:fld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7906F30-0FE2-164E-A647-0EDCAD02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74" y="548610"/>
            <a:ext cx="7772400" cy="872634"/>
          </a:xfrm>
        </p:spPr>
        <p:txBody>
          <a:bodyPr>
            <a:normAutofit fontScale="90000"/>
          </a:bodyPr>
          <a:lstStyle/>
          <a:p>
            <a:r>
              <a:rPr lang="pl-PL" sz="6600" b="1" dirty="0" err="1">
                <a:solidFill>
                  <a:srgbClr val="003228"/>
                </a:solidFill>
                <a:latin typeface="SGGW Sans" pitchFamily="2" charset="0"/>
              </a:rPr>
              <a:t>Lorem</a:t>
            </a:r>
            <a:r>
              <a:rPr lang="pl-PL" sz="6600" b="1" dirty="0">
                <a:solidFill>
                  <a:srgbClr val="003228"/>
                </a:solidFill>
                <a:latin typeface="SGGW Sans" pitchFamily="2" charset="0"/>
              </a:rPr>
              <a:t> </a:t>
            </a:r>
            <a:r>
              <a:rPr lang="pl-PL" sz="6600" b="1" dirty="0" err="1">
                <a:solidFill>
                  <a:srgbClr val="003228"/>
                </a:solidFill>
                <a:latin typeface="SGGW Sans" pitchFamily="2" charset="0"/>
              </a:rPr>
              <a:t>ipsum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EF2606-FE51-8547-AB1A-CA82FE08E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8274" y="1753835"/>
            <a:ext cx="7772400" cy="6575897"/>
          </a:xfrm>
        </p:spPr>
        <p:txBody>
          <a:bodyPr>
            <a:normAutofit/>
          </a:bodyPr>
          <a:lstStyle/>
          <a:p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Lorem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ipsum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dolor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consectetur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adipiscing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elit.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aliquet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odio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nunc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lacinia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ultrices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Duis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metus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urna,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venenatis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a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euismod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pretium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purus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Lorem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ipsum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dolor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consectetur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adipiscing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elit.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aliquet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odio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nunc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lacinia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ultrices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Duis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metus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urna,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venenatis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a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euismod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pretium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purus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endParaRPr lang="pl-PL" dirty="0"/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7D0C04F9-AF6E-DA48-A4DD-8D23DD5E6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4" r="19707"/>
          <a:stretch/>
        </p:blipFill>
        <p:spPr>
          <a:xfrm>
            <a:off x="10487608" y="0"/>
            <a:ext cx="7800392" cy="1028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9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A4753F-F033-6F47-83A6-01F3C68E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CD51FA-1548-6348-AB32-3BA69EDAB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156435C-9DCE-E348-A0B6-37A0A6E9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0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7629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4383</TotalTime>
  <Words>182</Words>
  <Application>Microsoft Office PowerPoint</Application>
  <PresentationFormat>Niestandardowy</PresentationFormat>
  <Paragraphs>10</Paragraphs>
  <Slides>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Prezentacja programu PowerPoint</vt:lpstr>
      <vt:lpstr>Prezentacja programu PowerPoint</vt:lpstr>
      <vt:lpstr>Lorem ipsum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Stanisław Klucznik</dc:creator>
  <cp:lastModifiedBy>Stanisław Klucznik</cp:lastModifiedBy>
  <cp:revision>39</cp:revision>
  <dcterms:created xsi:type="dcterms:W3CDTF">2020-10-21T06:39:58Z</dcterms:created>
  <dcterms:modified xsi:type="dcterms:W3CDTF">2021-06-11T19:57:30Z</dcterms:modified>
</cp:coreProperties>
</file>