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  <p:sldMasterId id="2147483700" r:id="rId2"/>
    <p:sldMasterId id="2147483688" r:id="rId3"/>
    <p:sldMasterId id="2147483676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60" r:id="rId8"/>
  </p:sldIdLst>
  <p:sldSz cx="18288000" cy="1028541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GGW Sans" pitchFamily="2" charset="0"/>
      <p:bold r:id="rId17"/>
      <p:italic r:id="rId18"/>
      <p:boldItalic r:id="rId19"/>
    </p:embeddedFont>
    <p:embeddedFont>
      <p:font typeface="SGGW Sans Light" pitchFamily="2" charset="0"/>
      <p:regular r:id="rId20"/>
      <p:italic r:id="rId21"/>
    </p:embeddedFont>
    <p:embeddedFont>
      <p:font typeface="SGGW Sans UltraLight" pitchFamily="2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0B4"/>
    <a:srgbClr val="6EC850"/>
    <a:srgbClr val="BEDCF0"/>
    <a:srgbClr val="C9E0EE"/>
    <a:srgbClr val="74B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5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1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9DCAF3-F3F2-794A-9DE5-95813A382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D1CCFB5-C14D-9F49-99E4-8DA643970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5EE1-B34F-4743-8F80-492843A88114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042A37-0094-2945-812E-576B7BA958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547126-6A8C-0943-A134-A922021EA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45BC-F576-404A-9907-42F3325C5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78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E6CC-853B-6945-8B25-087D15377450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D28F-AD20-E94E-AD43-CB33538D64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2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gradFill>
          <a:gsLst>
            <a:gs pos="100000">
              <a:srgbClr val="BEDCF0"/>
            </a:gs>
            <a:gs pos="33000">
              <a:srgbClr val="6EC8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B509C4-CD3F-4341-B428-40E9104B436B}"/>
              </a:ext>
            </a:extLst>
          </p:cNvPr>
          <p:cNvSpPr txBox="1"/>
          <p:nvPr userDrawn="1"/>
        </p:nvSpPr>
        <p:spPr>
          <a:xfrm>
            <a:off x="1218600" y="685906"/>
            <a:ext cx="15911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0" b="1" dirty="0">
                <a:latin typeface="SGGW Sans" pitchFamily="2" charset="0"/>
              </a:rPr>
              <a:t>Tytuł prezentacji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69F447-6D13-8E43-8671-F8368FC32282}"/>
              </a:ext>
            </a:extLst>
          </p:cNvPr>
          <p:cNvSpPr txBox="1"/>
          <p:nvPr userDrawn="1"/>
        </p:nvSpPr>
        <p:spPr>
          <a:xfrm>
            <a:off x="1264320" y="2308966"/>
            <a:ext cx="1591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latin typeface="SGGW Sans UltraLight" pitchFamily="2" charset="0"/>
              </a:rPr>
              <a:t>autor / podtytuł</a:t>
            </a:r>
          </a:p>
        </p:txBody>
      </p:sp>
    </p:spTree>
    <p:extLst>
      <p:ext uri="{BB962C8B-B14F-4D97-AF65-F5344CB8AC3E}">
        <p14:creationId xmlns:p14="http://schemas.microsoft.com/office/powerpoint/2010/main" val="2802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45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bg>
      <p:bgPr>
        <a:solidFill>
          <a:srgbClr val="AA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B509C4-CD3F-4341-B428-40E9104B436B}"/>
              </a:ext>
            </a:extLst>
          </p:cNvPr>
          <p:cNvSpPr txBox="1"/>
          <p:nvPr userDrawn="1"/>
        </p:nvSpPr>
        <p:spPr>
          <a:xfrm>
            <a:off x="1218600" y="685906"/>
            <a:ext cx="845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chemeClr val="tx1"/>
                </a:solidFill>
                <a:latin typeface="SGGW Sans" pitchFamily="2" charset="0"/>
              </a:rPr>
              <a:t>Tytuł </a:t>
            </a:r>
          </a:p>
          <a:p>
            <a:r>
              <a:rPr lang="pl-PL" sz="8000" b="1" dirty="0">
                <a:solidFill>
                  <a:schemeClr val="tx1"/>
                </a:solidFill>
                <a:latin typeface="SGGW Sans" pitchFamily="2" charset="0"/>
              </a:rPr>
              <a:t>prezentacji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69F447-6D13-8E43-8671-F8368FC32282}"/>
              </a:ext>
            </a:extLst>
          </p:cNvPr>
          <p:cNvSpPr txBox="1"/>
          <p:nvPr userDrawn="1"/>
        </p:nvSpPr>
        <p:spPr>
          <a:xfrm>
            <a:off x="1218600" y="3240451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solidFill>
                  <a:schemeClr val="tx1"/>
                </a:solidFill>
                <a:latin typeface="SGGW Sans UltraLight" pitchFamily="2" charset="0"/>
              </a:rPr>
              <a:t>autor / podtytuł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E046BEE5-FCA1-4D44-8449-FBFF8C84C4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10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15773400" cy="1128796"/>
          </a:xfrm>
        </p:spPr>
        <p:txBody>
          <a:bodyPr/>
          <a:lstStyle/>
          <a:p>
            <a:r>
              <a:rPr lang="pl-PL" sz="6600" b="1" dirty="0">
                <a:latin typeface="SGGW Sans" pitchFamily="2" charset="0"/>
              </a:rPr>
              <a:t>O konferencji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925954"/>
            <a:ext cx="15773400" cy="621572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None/>
              <a:defRPr/>
            </a:lvl1pPr>
          </a:lstStyle>
          <a:p>
            <a:r>
              <a:rPr lang="pl-PL" sz="4400" dirty="0">
                <a:latin typeface="SGGW Sans Light" pitchFamily="2" charset="0"/>
              </a:rPr>
              <a:t>Plansza tekstowa.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endParaRPr lang="pl-PL" sz="4400" dirty="0">
              <a:latin typeface="SGGW Sans Light" pitchFamily="2" charset="0"/>
            </a:endParaRPr>
          </a:p>
          <a:p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44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0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98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B509C4-CD3F-4341-B428-40E9104B436B}"/>
              </a:ext>
            </a:extLst>
          </p:cNvPr>
          <p:cNvSpPr txBox="1"/>
          <p:nvPr userDrawn="1"/>
        </p:nvSpPr>
        <p:spPr>
          <a:xfrm>
            <a:off x="1218600" y="685906"/>
            <a:ext cx="845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Tytuł </a:t>
            </a:r>
          </a:p>
          <a:p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prezentacji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69F447-6D13-8E43-8671-F8368FC32282}"/>
              </a:ext>
            </a:extLst>
          </p:cNvPr>
          <p:cNvSpPr txBox="1"/>
          <p:nvPr userDrawn="1"/>
        </p:nvSpPr>
        <p:spPr>
          <a:xfrm>
            <a:off x="1218600" y="3240451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solidFill>
                  <a:srgbClr val="6EC850"/>
                </a:solidFill>
                <a:latin typeface="SGGW Sans UltraLight" pitchFamily="2" charset="0"/>
              </a:rPr>
              <a:t>autor / podtytuł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840862A1-DF74-5B47-A905-DDB59455F0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8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15773400" cy="1128796"/>
          </a:xfrm>
        </p:spPr>
        <p:txBody>
          <a:bodyPr/>
          <a:lstStyle/>
          <a:p>
            <a:r>
              <a:rPr lang="pl-PL" sz="6600" b="1" dirty="0">
                <a:latin typeface="SGGW Sans" pitchFamily="2" charset="0"/>
              </a:rPr>
              <a:t>O konferencji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925954"/>
            <a:ext cx="15773400" cy="621572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None/>
              <a:defRPr/>
            </a:lvl1pPr>
          </a:lstStyle>
          <a:p>
            <a:r>
              <a:rPr lang="pl-PL" sz="4400" dirty="0">
                <a:latin typeface="SGGW Sans Light" pitchFamily="2" charset="0"/>
              </a:rPr>
              <a:t>Plansza tekstowa.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endParaRPr lang="pl-PL" sz="4400" dirty="0">
              <a:latin typeface="SGGW Sans Light" pitchFamily="2" charset="0"/>
            </a:endParaRPr>
          </a:p>
          <a:p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7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0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9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15773400" cy="1128796"/>
          </a:xfrm>
          <a:prstGeom prst="rect">
            <a:avLst/>
          </a:prstGeom>
        </p:spPr>
        <p:txBody>
          <a:bodyPr/>
          <a:lstStyle/>
          <a:p>
            <a:r>
              <a:rPr lang="pl-PL" sz="6600" b="1" dirty="0">
                <a:latin typeface="SGGW Sans" pitchFamily="2" charset="0"/>
              </a:rPr>
              <a:t>O konferencji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925954"/>
            <a:ext cx="15773400" cy="621572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None/>
              <a:defRPr/>
            </a:lvl1pPr>
          </a:lstStyle>
          <a:p>
            <a:r>
              <a:rPr lang="pl-PL" sz="4400" dirty="0">
                <a:latin typeface="SGGW Sans Light" pitchFamily="2" charset="0"/>
              </a:rPr>
              <a:t>Plansza tekstowa.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endParaRPr lang="pl-PL" sz="4400" dirty="0">
              <a:latin typeface="SGGW Sans Light" pitchFamily="2" charset="0"/>
            </a:endParaRPr>
          </a:p>
          <a:p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28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5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9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88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01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gradFill>
          <a:gsLst>
            <a:gs pos="100000">
              <a:srgbClr val="BEDCF0"/>
            </a:gs>
            <a:gs pos="28000">
              <a:srgbClr val="6EC8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B509C4-CD3F-4341-B428-40E9104B436B}"/>
              </a:ext>
            </a:extLst>
          </p:cNvPr>
          <p:cNvSpPr txBox="1"/>
          <p:nvPr userDrawn="1"/>
        </p:nvSpPr>
        <p:spPr>
          <a:xfrm>
            <a:off x="1218600" y="685906"/>
            <a:ext cx="84529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0" b="1" dirty="0">
                <a:latin typeface="SGGW Sans" pitchFamily="2" charset="0"/>
              </a:rPr>
              <a:t>Tytuł </a:t>
            </a:r>
          </a:p>
          <a:p>
            <a:r>
              <a:rPr lang="pl-PL" sz="10000" b="1" dirty="0">
                <a:latin typeface="SGGW Sans" pitchFamily="2" charset="0"/>
              </a:rPr>
              <a:t>prezentacji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69F447-6D13-8E43-8671-F8368FC32282}"/>
              </a:ext>
            </a:extLst>
          </p:cNvPr>
          <p:cNvSpPr txBox="1"/>
          <p:nvPr userDrawn="1"/>
        </p:nvSpPr>
        <p:spPr>
          <a:xfrm>
            <a:off x="1218600" y="3856005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latin typeface="SGGW Sans UltraLight" pitchFamily="2" charset="0"/>
              </a:rPr>
              <a:t>autor / podtytuł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5AD6FAF4-0759-4C49-8D56-5E47083A6D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10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15773400" cy="1128796"/>
          </a:xfrm>
        </p:spPr>
        <p:txBody>
          <a:bodyPr/>
          <a:lstStyle/>
          <a:p>
            <a:r>
              <a:rPr lang="pl-PL" sz="6600" b="1" dirty="0">
                <a:latin typeface="SGGW Sans" pitchFamily="2" charset="0"/>
              </a:rPr>
              <a:t>O konferencji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925954"/>
            <a:ext cx="15773400" cy="621572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None/>
              <a:defRPr/>
            </a:lvl1pPr>
          </a:lstStyle>
          <a:p>
            <a:r>
              <a:rPr lang="pl-PL" sz="4400" dirty="0">
                <a:latin typeface="SGGW Sans Light" pitchFamily="2" charset="0"/>
              </a:rPr>
              <a:t>Plansza tekstowa.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endParaRPr lang="pl-PL" sz="4400" dirty="0">
              <a:latin typeface="SGGW Sans Light" pitchFamily="2" charset="0"/>
            </a:endParaRPr>
          </a:p>
          <a:p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32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5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1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381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44209" y="9490571"/>
            <a:ext cx="1560851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BBF0D1D-7A77-CC46-9CF0-6D0213A0F5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3059" y="8452623"/>
            <a:ext cx="1146885" cy="11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62A5B7C-B681-E14E-BBDE-012F8125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9C13AB-5B99-6244-8867-364BE5AB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AA2A07-8081-E743-89E6-2F7DA3115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B7B0-6F3E-A341-9AB5-AB3ED4E7397B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D077E1-A945-2243-9B60-93A493721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F8398F-6F03-6442-8ABA-F79CCBB6C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B6D4-88DC-5940-A523-9026E6BC7AA2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1D4A48F-A6F6-A741-BCCF-3F18AE6BF52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3059" y="8452623"/>
            <a:ext cx="1146885" cy="11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  <p:sldLayoutId id="2147483715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3E78AA3-0C60-2043-8417-0B7F8D2D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EE26BA-7761-A94F-8B86-6F877ED9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0F334B-076C-F844-9DD2-DE7268924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E493-4E1F-9348-92AF-60A8FD7D192C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882CAC-7BBF-AA40-B4AF-3343FCD46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02ADD3-73E5-0A4F-8C26-47E7159F1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85AD-A90C-8B4C-AA72-EC5A0E8AC010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268FD6B-570F-074D-867E-AD9039126B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3059" y="8452623"/>
            <a:ext cx="1146885" cy="11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3B4F96C-7214-D44B-9012-46BD8BA8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E3D2D5-ED3D-F04C-AE4E-6455F40E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AA5EBC-1C67-EE40-953D-7AB3F5E44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1EAE-4B0F-9547-8951-47E993EA76EC}" type="datetimeFigureOut">
              <a:rPr lang="pl-PL" smtClean="0"/>
              <a:t>12.02.2021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3CEBAE-1D68-4D4C-9F24-1855F3403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29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2B7D16-E13B-EB49-9D21-D72C8F257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2938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E586-D5F1-E349-83A1-8C1B4E3AF3AE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DFE0E2C-B4F1-6246-9B1B-ACF2790DE7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3058" y="8452623"/>
            <a:ext cx="1146886" cy="11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2E7EDCC9-B9CD-2548-B597-6C9E3973E435}"/>
              </a:ext>
            </a:extLst>
          </p:cNvPr>
          <p:cNvSpPr txBox="1"/>
          <p:nvPr/>
        </p:nvSpPr>
        <p:spPr>
          <a:xfrm>
            <a:off x="1218600" y="685906"/>
            <a:ext cx="15911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0" b="1" dirty="0">
                <a:latin typeface="SGGW Sans" pitchFamily="2" charset="0"/>
              </a:rPr>
              <a:t>Tytuł prezentacji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2050BF7-5862-A648-A513-01DCD5BA7B59}"/>
              </a:ext>
            </a:extLst>
          </p:cNvPr>
          <p:cNvSpPr txBox="1"/>
          <p:nvPr/>
        </p:nvSpPr>
        <p:spPr>
          <a:xfrm>
            <a:off x="1264320" y="2308966"/>
            <a:ext cx="1591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latin typeface="SGGW Sans UltraLight" pitchFamily="2" charset="0"/>
              </a:rPr>
              <a:t>autor / podtytuł</a:t>
            </a:r>
          </a:p>
        </p:txBody>
      </p:sp>
    </p:spTree>
    <p:extLst>
      <p:ext uri="{BB962C8B-B14F-4D97-AF65-F5344CB8AC3E}">
        <p14:creationId xmlns:p14="http://schemas.microsoft.com/office/powerpoint/2010/main" val="7258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78BDFC0-BD5E-6A43-B932-CDB1BCD25D45}"/>
              </a:ext>
            </a:extLst>
          </p:cNvPr>
          <p:cNvSpPr txBox="1"/>
          <p:nvPr/>
        </p:nvSpPr>
        <p:spPr>
          <a:xfrm>
            <a:off x="1234440" y="777240"/>
            <a:ext cx="15912000" cy="7338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7200" b="1" dirty="0">
                <a:latin typeface="SGGW Sans" pitchFamily="2" charset="0"/>
              </a:rPr>
              <a:t>O konferencji</a:t>
            </a:r>
          </a:p>
          <a:p>
            <a:r>
              <a:rPr lang="pl-PL" sz="3800" dirty="0">
                <a:latin typeface="SGGW Sans Light" pitchFamily="2" charset="0"/>
              </a:rPr>
              <a:t>Plansza tekstowa.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</a:t>
            </a:r>
          </a:p>
          <a:p>
            <a:br>
              <a:rPr lang="pl-PL" sz="3800" dirty="0">
                <a:latin typeface="SGGW Sans Light" pitchFamily="2" charset="0"/>
              </a:rPr>
            </a:br>
            <a:endParaRPr lang="pl-PL" sz="3800" dirty="0">
              <a:latin typeface="SGGW Sans Light" pitchFamily="2" charset="0"/>
            </a:endParaRPr>
          </a:p>
          <a:p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lorem</a:t>
            </a:r>
            <a:r>
              <a:rPr lang="pl-PL" sz="3800" dirty="0">
                <a:latin typeface="SGGW Sans Light" pitchFamily="2" charset="0"/>
              </a:rPr>
              <a:t> </a:t>
            </a:r>
            <a:r>
              <a:rPr lang="pl-PL" sz="3800" dirty="0" err="1">
                <a:latin typeface="SGGW Sans Light" pitchFamily="2" charset="0"/>
              </a:rPr>
              <a:t>ipsum</a:t>
            </a:r>
            <a:r>
              <a:rPr lang="pl-PL" sz="3800" dirty="0">
                <a:latin typeface="SGGW Sans Ligh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66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7464D-38B4-5446-8FF6-84547869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04"/>
            <a:ext cx="14493240" cy="1988038"/>
          </a:xfrm>
        </p:spPr>
        <p:txBody>
          <a:bodyPr/>
          <a:lstStyle/>
          <a:p>
            <a:r>
              <a:rPr lang="pl-PL" sz="4800" b="1" dirty="0">
                <a:solidFill>
                  <a:srgbClr val="FFFFFF"/>
                </a:solidFill>
                <a:latin typeface="SGGW Sans" pitchFamily="2" charset="0"/>
              </a:rPr>
              <a:t>Plansza przekładka fotograficzna</a:t>
            </a:r>
            <a:br>
              <a:rPr lang="pl-PL" dirty="0">
                <a:solidFill>
                  <a:srgbClr val="FFFFFF"/>
                </a:solidFill>
                <a:latin typeface="SGGW Sans" pitchFamily="2" charset="0"/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75B693-456A-A24E-BCD2-71A9935D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73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412C4-8E82-554A-B62A-5ED4E746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83823"/>
            <a:ext cx="7429500" cy="904300"/>
          </a:xfrm>
        </p:spPr>
        <p:txBody>
          <a:bodyPr>
            <a:normAutofit fontScale="90000"/>
          </a:bodyPr>
          <a:lstStyle/>
          <a:p>
            <a:r>
              <a:rPr lang="pl-PL" b="1">
                <a:latin typeface="SGGW Sans" pitchFamily="2" charset="0"/>
              </a:rPr>
              <a:t>O konferencji</a:t>
            </a:r>
            <a:endParaRPr lang="pl-PL" b="1" dirty="0">
              <a:latin typeface="SGGW Sans" pitchFamily="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80879-1B19-1949-8583-11C1CEDA03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133599"/>
            <a:ext cx="7429500" cy="6180407"/>
          </a:xfrm>
        </p:spPr>
        <p:txBody>
          <a:bodyPr/>
          <a:lstStyle/>
          <a:p>
            <a:pPr marL="0" indent="0">
              <a:buNone/>
            </a:pPr>
            <a:r>
              <a:rPr lang="pl-PL">
                <a:latin typeface="SGGW Sans Light" pitchFamily="2" charset="0"/>
              </a:rPr>
              <a:t>Ximperitatqui corum consed magnis am, con elicia vento que volupta turepratur, omnita peressi tiiscipid quamus qui nonserum landae cuptate perro 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A8B686-1285-714F-8FA5-103B8E80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491280"/>
      </p:ext>
    </p:extLst>
  </p:cSld>
  <p:clrMapOvr>
    <a:masterClrMapping/>
  </p:clrMapOvr>
</p:sld>
</file>

<file path=ppt/theme/theme1.xml><?xml version="1.0" encoding="utf-8"?>
<a:theme xmlns:a="http://schemas.openxmlformats.org/drawingml/2006/main" name="SGGW motyw główny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GGW motyw zielony 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{63763934-0442-2544-BE43-7C9BFD33B578}tf10001119</Template>
  <TotalTime>2704</TotalTime>
  <Words>98</Words>
  <Application>Microsoft Macintosh PowerPoint</Application>
  <PresentationFormat>Niestandardowy</PresentationFormat>
  <Paragraphs>14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</vt:i4>
      </vt:variant>
    </vt:vector>
  </HeadingPairs>
  <TitlesOfParts>
    <vt:vector size="14" baseType="lpstr">
      <vt:lpstr>SGGW Sans</vt:lpstr>
      <vt:lpstr>SGGW Sans Light</vt:lpstr>
      <vt:lpstr>Calibri Light</vt:lpstr>
      <vt:lpstr>SGGW Sans UltraLight</vt:lpstr>
      <vt:lpstr>Calibri</vt:lpstr>
      <vt:lpstr>Arial</vt:lpstr>
      <vt:lpstr>SGGW motyw główny</vt:lpstr>
      <vt:lpstr>SGGW motyw zielony 1</vt:lpstr>
      <vt:lpstr>1_Projekt niestandardowy</vt:lpstr>
      <vt:lpstr>Projekt niestandardowy</vt:lpstr>
      <vt:lpstr>Prezentacja programu PowerPoint</vt:lpstr>
      <vt:lpstr>Prezentacja programu PowerPoint</vt:lpstr>
      <vt:lpstr>Plansza przekładka fotograficzna </vt:lpstr>
      <vt:lpstr>O konferencji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Klucznik</dc:creator>
  <cp:lastModifiedBy>Stanisław Klucznik</cp:lastModifiedBy>
  <cp:revision>14</cp:revision>
  <dcterms:created xsi:type="dcterms:W3CDTF">2020-10-21T06:39:58Z</dcterms:created>
  <dcterms:modified xsi:type="dcterms:W3CDTF">2021-02-12T07:19:54Z</dcterms:modified>
</cp:coreProperties>
</file>