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60" r:id="rId1"/>
  </p:sldMasterIdLst>
  <p:notesMasterIdLst>
    <p:notesMasterId r:id="rId9"/>
  </p:notesMasterIdLst>
  <p:handoutMasterIdLst>
    <p:handoutMasterId r:id="rId10"/>
  </p:handoutMasterIdLst>
  <p:sldIdLst>
    <p:sldId id="256" r:id="rId2"/>
    <p:sldId id="257" r:id="rId3"/>
    <p:sldId id="258" r:id="rId4"/>
    <p:sldId id="260" r:id="rId5"/>
    <p:sldId id="263" r:id="rId6"/>
    <p:sldId id="261" r:id="rId7"/>
    <p:sldId id="262" r:id="rId8"/>
  </p:sldIdLst>
  <p:sldSz cx="18288000" cy="10285413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SGGW Sans" panose="020B0604020202020204" charset="0"/>
      <p:bold r:id="rId15"/>
      <p:italic r:id="rId16"/>
      <p:boldItalic r:id="rId17"/>
    </p:embeddedFont>
    <p:embeddedFont>
      <p:font typeface="SGGW Sans UltraLight" panose="020B0604020202020204" charset="0"/>
      <p:regular r:id="rId18"/>
      <p:italic r:id="rId1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anisław Klucznik" initials="SK" lastIdx="1" clrIdx="0">
    <p:extLst>
      <p:ext uri="{19B8F6BF-5375-455C-9EA6-DF929625EA0E}">
        <p15:presenceInfo xmlns:p15="http://schemas.microsoft.com/office/powerpoint/2012/main" userId="S::p222201@sggw.edu.pl::928dadc0-eef5-4794-8ef1-053cf05078f2" providerId="AD"/>
      </p:ext>
    </p:extLst>
  </p:cmAuthor>
  <p:cmAuthor id="2" name="Anna Pieniążek" initials="AP" lastIdx="1" clrIdx="1">
    <p:extLst>
      <p:ext uri="{19B8F6BF-5375-455C-9EA6-DF929625EA0E}">
        <p15:presenceInfo xmlns:p15="http://schemas.microsoft.com/office/powerpoint/2012/main" userId="S::p410810@sggw.edu.pl::7647b9fd-f957-419a-8bf4-2c171fa68db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4B959"/>
    <a:srgbClr val="C9E0EE"/>
    <a:srgbClr val="003228"/>
    <a:srgbClr val="AAA0B4"/>
    <a:srgbClr val="6EC850"/>
    <a:srgbClr val="BEDC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108545-CDBD-1782-5580-1490FBC6E352}" v="23" dt="2021-06-11T19:49:32.737"/>
    <p1510:client id="{C87228EE-62C9-1A12-ABBA-B3A4C905A474}" v="7" dt="2021-06-11T19:56:05.4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3"/>
    <p:restoredTop sz="94674"/>
  </p:normalViewPr>
  <p:slideViewPr>
    <p:cSldViewPr snapToGrid="0" snapToObjects="1">
      <p:cViewPr varScale="1">
        <p:scale>
          <a:sx n="69" d="100"/>
          <a:sy n="69" d="100"/>
        </p:scale>
        <p:origin x="256" y="6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9" d="100"/>
          <a:sy n="99" d="100"/>
        </p:scale>
        <p:origin x="427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theme" Target="theme/theme1.xml"/><Relationship Id="rId10" Type="http://schemas.openxmlformats.org/officeDocument/2006/relationships/handoutMaster" Target="handoutMasters/handoutMaster1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4.fntdata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a Pieniążek" userId="S::p410810@sggw.edu.pl::7647b9fd-f957-419a-8bf4-2c171fa68dba" providerId="AD" clId="Web-{C87228EE-62C9-1A12-ABBA-B3A4C905A474}"/>
    <pc:docChg chg="modSld">
      <pc:chgData name="Anna Pieniążek" userId="S::p410810@sggw.edu.pl::7647b9fd-f957-419a-8bf4-2c171fa68dba" providerId="AD" clId="Web-{C87228EE-62C9-1A12-ABBA-B3A4C905A474}" dt="2021-06-11T19:56:05.420" v="3"/>
      <pc:docMkLst>
        <pc:docMk/>
      </pc:docMkLst>
      <pc:sldChg chg="delSp modSp modCm">
        <pc:chgData name="Anna Pieniążek" userId="S::p410810@sggw.edu.pl::7647b9fd-f957-419a-8bf4-2c171fa68dba" providerId="AD" clId="Web-{C87228EE-62C9-1A12-ABBA-B3A4C905A474}" dt="2021-06-11T19:56:05.420" v="3"/>
        <pc:sldMkLst>
          <pc:docMk/>
          <pc:sldMk cId="1409270190" sldId="256"/>
        </pc:sldMkLst>
        <pc:spChg chg="del mod">
          <ac:chgData name="Anna Pieniążek" userId="S::p410810@sggw.edu.pl::7647b9fd-f957-419a-8bf4-2c171fa68dba" providerId="AD" clId="Web-{C87228EE-62C9-1A12-ABBA-B3A4C905A474}" dt="2021-06-11T19:55:09.528" v="2"/>
          <ac:spMkLst>
            <pc:docMk/>
            <pc:sldMk cId="1409270190" sldId="256"/>
            <ac:spMk id="6" creationId="{AF6EAA7A-6A15-4A13-8581-11CCF2B464D6}"/>
          </ac:spMkLst>
        </pc:spChg>
      </pc:sldChg>
    </pc:docChg>
  </pc:docChgLst>
  <pc:docChgLst>
    <pc:chgData name="Anna Pieniążek" userId="S::p410810@sggw.edu.pl::7647b9fd-f957-419a-8bf4-2c171fa68dba" providerId="AD" clId="Web-{29108545-CDBD-1782-5580-1490FBC6E352}"/>
    <pc:docChg chg="modSld">
      <pc:chgData name="Anna Pieniążek" userId="S::p410810@sggw.edu.pl::7647b9fd-f957-419a-8bf4-2c171fa68dba" providerId="AD" clId="Web-{29108545-CDBD-1782-5580-1490FBC6E352}" dt="2021-06-11T19:49:32.737" v="15"/>
      <pc:docMkLst>
        <pc:docMk/>
      </pc:docMkLst>
      <pc:sldChg chg="addSp delSp modSp addCm modCm">
        <pc:chgData name="Anna Pieniążek" userId="S::p410810@sggw.edu.pl::7647b9fd-f957-419a-8bf4-2c171fa68dba" providerId="AD" clId="Web-{29108545-CDBD-1782-5580-1490FBC6E352}" dt="2021-06-11T19:49:32.737" v="15"/>
        <pc:sldMkLst>
          <pc:docMk/>
          <pc:sldMk cId="1409270190" sldId="256"/>
        </pc:sldMkLst>
        <pc:spChg chg="add del mod">
          <ac:chgData name="Anna Pieniążek" userId="S::p410810@sggw.edu.pl::7647b9fd-f957-419a-8bf4-2c171fa68dba" providerId="AD" clId="Web-{29108545-CDBD-1782-5580-1490FBC6E352}" dt="2021-06-11T19:47:51.406" v="13"/>
          <ac:spMkLst>
            <pc:docMk/>
            <pc:sldMk cId="1409270190" sldId="256"/>
            <ac:spMk id="2" creationId="{7AB5A5A4-ACFE-41E1-8F3B-5B29208ECB62}"/>
          </ac:spMkLst>
        </pc:spChg>
        <pc:spChg chg="add del mod">
          <ac:chgData name="Anna Pieniążek" userId="S::p410810@sggw.edu.pl::7647b9fd-f957-419a-8bf4-2c171fa68dba" providerId="AD" clId="Web-{29108545-CDBD-1782-5580-1490FBC6E352}" dt="2021-06-11T19:47:35.187" v="10"/>
          <ac:spMkLst>
            <pc:docMk/>
            <pc:sldMk cId="1409270190" sldId="256"/>
            <ac:spMk id="3" creationId="{1AF1C003-FF6D-4BB3-9B3A-EDF0FD8C8ABD}"/>
          </ac:spMkLst>
        </pc:spChg>
        <pc:spChg chg="add">
          <ac:chgData name="Anna Pieniążek" userId="S::p410810@sggw.edu.pl::7647b9fd-f957-419a-8bf4-2c171fa68dba" providerId="AD" clId="Web-{29108545-CDBD-1782-5580-1490FBC6E352}" dt="2021-06-11T19:49:32.737" v="15"/>
          <ac:spMkLst>
            <pc:docMk/>
            <pc:sldMk cId="1409270190" sldId="256"/>
            <ac:spMk id="6" creationId="{AF6EAA7A-6A15-4A13-8581-11CCF2B464D6}"/>
          </ac:spMkLst>
        </pc:spChg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6-11T14:52:47.322" idx="1">
    <p:pos x="6487" y="1393"/>
    <p:text>Wszystkie zdjęcia można dowolnie zmienić (prawy przycisk myszy &gt; formatuj tło &gt; wypełnienie &gt; obrazem &gt; plik</p:text>
    <p:extLst>
      <p:ext uri="{C676402C-5697-4E1C-873F-D02D1690AC5C}">
        <p15:threadingInfo xmlns:p15="http://schemas.microsoft.com/office/powerpoint/2012/main" timeZoneBias="-120"/>
      </p:ext>
    </p:extLst>
  </p:cm>
  <p:cm authorId="2" dt="2021-06-11T12:49:32.331" idx="1">
    <p:pos x="6487" y="1529"/>
    <p:text>  Wszystkie zdjęcia, grafiki oraz układ slajdów są propozycją, którą można dowolnie zmienić zgodnie z Państwa potrzebami, pod warunkiem oczywiście, że zmiany te będą zgodnie z zapisami Księgi Identyfikacji Wizualnej SGGW. Gdyby była potrzeba stworzenia dodatkowych szablonów/grafik prosimy o kontakt z Biurem Promocji. Będziemy sukcesywnie dodawać kolejne projekty. 
</p:text>
    <p:extLst>
      <p:ext uri="{C676402C-5697-4E1C-873F-D02D1690AC5C}">
        <p15:threadingInfo xmlns:p15="http://schemas.microsoft.com/office/powerpoint/2012/main" timeZoneBias="420">
          <p15:parentCm authorId="1" idx="1"/>
        </p15:threadingInfo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669DCAF3-F3F2-794A-9DE5-95813A3828B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3D1CCFB5-C14D-9F49-99E4-8DA643970DC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F65EE1-B34F-4743-8F80-492843A88114}" type="datetimeFigureOut">
              <a:rPr lang="pl-PL" smtClean="0"/>
              <a:t>11.06.2021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54042A37-0094-2945-812E-576B7BA9583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70547126-6A8C-0943-A134-A922021EA89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7B45BC-F576-404A-9907-42F3325C545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36782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08E6CC-853B-6945-8B25-087D15377450}" type="datetimeFigureOut">
              <a:rPr lang="pl-PL" smtClean="0"/>
              <a:t>11.06.2021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37D28F-AD20-E94E-AD43-CB33538D64E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21619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715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685754" algn="l" defTabSz="13715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1371509" algn="l" defTabSz="13715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2057263" algn="l" defTabSz="13715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2743017" algn="l" defTabSz="13715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3428771" algn="l" defTabSz="13715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4114526" algn="l" defTabSz="13715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4800280" algn="l" defTabSz="13715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5486034" algn="l" defTabSz="13715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37D28F-AD20-E94E-AD43-CB33538D64EE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674517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37D28F-AD20-E94E-AD43-CB33538D64EE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64842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37D28F-AD20-E94E-AD43-CB33538D64EE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929751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37D28F-AD20-E94E-AD43-CB33538D64EE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152968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37D28F-AD20-E94E-AD43-CB33538D64EE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33948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37D28F-AD20-E94E-AD43-CB33538D64EE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457577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37D28F-AD20-E94E-AD43-CB33538D64EE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417782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57300" y="547604"/>
            <a:ext cx="15773400" cy="1128796"/>
          </a:xfrm>
          <a:prstGeom prst="rect">
            <a:avLst/>
          </a:prstGeom>
        </p:spPr>
        <p:txBody>
          <a:bodyPr/>
          <a:lstStyle/>
          <a:p>
            <a:r>
              <a:rPr lang="pl-PL" sz="6600" b="1" dirty="0">
                <a:latin typeface="SGGW Sans" pitchFamily="2" charset="0"/>
              </a:rPr>
              <a:t>O konferencji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257300" y="1925954"/>
            <a:ext cx="15773400" cy="6215723"/>
          </a:xfrm>
        </p:spPr>
        <p:txBody>
          <a:bodyPr/>
          <a:lstStyle>
            <a:lvl1pPr marL="571500" indent="-571500">
              <a:buFont typeface="Arial" panose="020B0604020202020204" pitchFamily="34" charset="0"/>
              <a:buNone/>
              <a:defRPr/>
            </a:lvl1pPr>
          </a:lstStyle>
          <a:p>
            <a:r>
              <a:rPr lang="pl-PL" sz="4400" dirty="0">
                <a:latin typeface="SGGW Sans Light" pitchFamily="2" charset="0"/>
              </a:rPr>
              <a:t>Plansza tekstowa. </a:t>
            </a:r>
            <a:r>
              <a:rPr lang="pl-PL" sz="4400" dirty="0" err="1">
                <a:latin typeface="SGGW Sans Light" pitchFamily="2" charset="0"/>
              </a:rPr>
              <a:t>Lorem</a:t>
            </a:r>
            <a:r>
              <a:rPr lang="pl-PL" sz="4400" dirty="0">
                <a:latin typeface="SGGW Sans Light" pitchFamily="2" charset="0"/>
              </a:rPr>
              <a:t> </a:t>
            </a:r>
            <a:r>
              <a:rPr lang="pl-PL" sz="4400" dirty="0" err="1">
                <a:latin typeface="SGGW Sans Light" pitchFamily="2" charset="0"/>
              </a:rPr>
              <a:t>Ipsum</a:t>
            </a:r>
            <a:r>
              <a:rPr lang="pl-PL" sz="4400" dirty="0">
                <a:latin typeface="SGGW Sans Light" pitchFamily="2" charset="0"/>
              </a:rPr>
              <a:t> </a:t>
            </a:r>
            <a:r>
              <a:rPr lang="pl-PL" sz="4400" dirty="0" err="1">
                <a:latin typeface="SGGW Sans Light" pitchFamily="2" charset="0"/>
              </a:rPr>
              <a:t>lorem</a:t>
            </a:r>
            <a:r>
              <a:rPr lang="pl-PL" sz="4400" dirty="0">
                <a:latin typeface="SGGW Sans Light" pitchFamily="2" charset="0"/>
              </a:rPr>
              <a:t> </a:t>
            </a:r>
            <a:r>
              <a:rPr lang="pl-PL" sz="4400" dirty="0" err="1">
                <a:latin typeface="SGGW Sans Light" pitchFamily="2" charset="0"/>
              </a:rPr>
              <a:t>ipsum</a:t>
            </a:r>
            <a:r>
              <a:rPr lang="pl-PL" sz="4400" dirty="0">
                <a:latin typeface="SGGW Sans Light" pitchFamily="2" charset="0"/>
              </a:rPr>
              <a:t>. </a:t>
            </a:r>
            <a:r>
              <a:rPr lang="pl-PL" sz="4400" dirty="0" err="1">
                <a:latin typeface="SGGW Sans Light" pitchFamily="2" charset="0"/>
              </a:rPr>
              <a:t>Lorem</a:t>
            </a:r>
            <a:r>
              <a:rPr lang="pl-PL" sz="4400" dirty="0">
                <a:latin typeface="SGGW Sans Light" pitchFamily="2" charset="0"/>
              </a:rPr>
              <a:t> </a:t>
            </a:r>
            <a:r>
              <a:rPr lang="pl-PL" sz="4400" dirty="0" err="1">
                <a:latin typeface="SGGW Sans Light" pitchFamily="2" charset="0"/>
              </a:rPr>
              <a:t>Ipsum</a:t>
            </a:r>
            <a:r>
              <a:rPr lang="pl-PL" sz="4400" dirty="0">
                <a:latin typeface="SGGW Sans Light" pitchFamily="2" charset="0"/>
              </a:rPr>
              <a:t> </a:t>
            </a:r>
            <a:r>
              <a:rPr lang="pl-PL" sz="4400" dirty="0" err="1">
                <a:latin typeface="SGGW Sans Light" pitchFamily="2" charset="0"/>
              </a:rPr>
              <a:t>lorem</a:t>
            </a:r>
            <a:r>
              <a:rPr lang="pl-PL" sz="4400" dirty="0">
                <a:latin typeface="SGGW Sans Light" pitchFamily="2" charset="0"/>
              </a:rPr>
              <a:t> </a:t>
            </a:r>
            <a:r>
              <a:rPr lang="pl-PL" sz="4400" dirty="0" err="1">
                <a:latin typeface="SGGW Sans Light" pitchFamily="2" charset="0"/>
              </a:rPr>
              <a:t>ipsum</a:t>
            </a:r>
            <a:r>
              <a:rPr lang="pl-PL" sz="4400" dirty="0">
                <a:latin typeface="SGGW Sans Light" pitchFamily="2" charset="0"/>
              </a:rPr>
              <a:t>. </a:t>
            </a:r>
            <a:r>
              <a:rPr lang="pl-PL" sz="4400" dirty="0" err="1">
                <a:latin typeface="SGGW Sans Light" pitchFamily="2" charset="0"/>
              </a:rPr>
              <a:t>Lorem</a:t>
            </a:r>
            <a:r>
              <a:rPr lang="pl-PL" sz="4400" dirty="0">
                <a:latin typeface="SGGW Sans Light" pitchFamily="2" charset="0"/>
              </a:rPr>
              <a:t> </a:t>
            </a:r>
            <a:r>
              <a:rPr lang="pl-PL" sz="4400" dirty="0" err="1">
                <a:latin typeface="SGGW Sans Light" pitchFamily="2" charset="0"/>
              </a:rPr>
              <a:t>Ipsum</a:t>
            </a:r>
            <a:r>
              <a:rPr lang="pl-PL" sz="4400" dirty="0">
                <a:latin typeface="SGGW Sans Light" pitchFamily="2" charset="0"/>
              </a:rPr>
              <a:t> </a:t>
            </a:r>
            <a:r>
              <a:rPr lang="pl-PL" sz="4400" dirty="0" err="1">
                <a:latin typeface="SGGW Sans Light" pitchFamily="2" charset="0"/>
              </a:rPr>
              <a:t>lorem</a:t>
            </a:r>
            <a:r>
              <a:rPr lang="pl-PL" sz="4400" dirty="0">
                <a:latin typeface="SGGW Sans Light" pitchFamily="2" charset="0"/>
              </a:rPr>
              <a:t> </a:t>
            </a:r>
            <a:r>
              <a:rPr lang="pl-PL" sz="4400" dirty="0" err="1">
                <a:latin typeface="SGGW Sans Light" pitchFamily="2" charset="0"/>
              </a:rPr>
              <a:t>ipsum</a:t>
            </a:r>
            <a:r>
              <a:rPr lang="pl-PL" sz="4400" dirty="0">
                <a:latin typeface="SGGW Sans Light" pitchFamily="2" charset="0"/>
              </a:rPr>
              <a:t>.</a:t>
            </a:r>
          </a:p>
          <a:p>
            <a:endParaRPr lang="pl-PL" sz="4400" dirty="0">
              <a:latin typeface="SGGW Sans Light" pitchFamily="2" charset="0"/>
            </a:endParaRPr>
          </a:p>
          <a:p>
            <a:r>
              <a:rPr lang="pl-PL" sz="4400" dirty="0" err="1">
                <a:latin typeface="SGGW Sans Light" pitchFamily="2" charset="0"/>
              </a:rPr>
              <a:t>Lorem</a:t>
            </a:r>
            <a:r>
              <a:rPr lang="pl-PL" sz="4400" dirty="0">
                <a:latin typeface="SGGW Sans Light" pitchFamily="2" charset="0"/>
              </a:rPr>
              <a:t> </a:t>
            </a:r>
            <a:r>
              <a:rPr lang="pl-PL" sz="4400" dirty="0" err="1">
                <a:latin typeface="SGGW Sans Light" pitchFamily="2" charset="0"/>
              </a:rPr>
              <a:t>Ipsum</a:t>
            </a:r>
            <a:r>
              <a:rPr lang="pl-PL" sz="4400" dirty="0">
                <a:latin typeface="SGGW Sans Light" pitchFamily="2" charset="0"/>
              </a:rPr>
              <a:t> </a:t>
            </a:r>
            <a:r>
              <a:rPr lang="pl-PL" sz="4400" dirty="0" err="1">
                <a:latin typeface="SGGW Sans Light" pitchFamily="2" charset="0"/>
              </a:rPr>
              <a:t>lorem</a:t>
            </a:r>
            <a:r>
              <a:rPr lang="pl-PL" sz="4400" dirty="0">
                <a:latin typeface="SGGW Sans Light" pitchFamily="2" charset="0"/>
              </a:rPr>
              <a:t> </a:t>
            </a:r>
            <a:r>
              <a:rPr lang="pl-PL" sz="4400" dirty="0" err="1">
                <a:latin typeface="SGGW Sans Light" pitchFamily="2" charset="0"/>
              </a:rPr>
              <a:t>ipsum</a:t>
            </a:r>
            <a:r>
              <a:rPr lang="pl-PL" sz="4400" dirty="0">
                <a:latin typeface="SGGW Sans Light" pitchFamily="2" charset="0"/>
              </a:rPr>
              <a:t>. </a:t>
            </a:r>
            <a:r>
              <a:rPr lang="pl-PL" sz="4400" dirty="0" err="1">
                <a:latin typeface="SGGW Sans Light" pitchFamily="2" charset="0"/>
              </a:rPr>
              <a:t>Lorem</a:t>
            </a:r>
            <a:r>
              <a:rPr lang="pl-PL" sz="4400" dirty="0">
                <a:latin typeface="SGGW Sans Light" pitchFamily="2" charset="0"/>
              </a:rPr>
              <a:t> </a:t>
            </a:r>
            <a:r>
              <a:rPr lang="pl-PL" sz="4400" dirty="0" err="1">
                <a:latin typeface="SGGW Sans Light" pitchFamily="2" charset="0"/>
              </a:rPr>
              <a:t>Ipsum</a:t>
            </a:r>
            <a:r>
              <a:rPr lang="pl-PL" sz="4400" dirty="0">
                <a:latin typeface="SGGW Sans Light" pitchFamily="2" charset="0"/>
              </a:rPr>
              <a:t> </a:t>
            </a:r>
            <a:r>
              <a:rPr lang="pl-PL" sz="4400" dirty="0" err="1">
                <a:latin typeface="SGGW Sans Light" pitchFamily="2" charset="0"/>
              </a:rPr>
              <a:t>lorem</a:t>
            </a:r>
            <a:r>
              <a:rPr lang="pl-PL" sz="4400" dirty="0">
                <a:latin typeface="SGGW Sans Light" pitchFamily="2" charset="0"/>
              </a:rPr>
              <a:t> </a:t>
            </a:r>
            <a:r>
              <a:rPr lang="pl-PL" sz="4400" dirty="0" err="1">
                <a:latin typeface="SGGW Sans Light" pitchFamily="2" charset="0"/>
              </a:rPr>
              <a:t>ipsum</a:t>
            </a:r>
            <a:r>
              <a:rPr lang="pl-PL" sz="4400" dirty="0">
                <a:latin typeface="SGGW Sans Light" pitchFamily="2" charset="0"/>
              </a:rPr>
              <a:t>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4400" dirty="0" err="1">
                <a:latin typeface="SGGW Sans Light" pitchFamily="2" charset="0"/>
              </a:rPr>
              <a:t>Lorem</a:t>
            </a:r>
            <a:r>
              <a:rPr lang="pl-PL" sz="4400" dirty="0">
                <a:latin typeface="SGGW Sans Light" pitchFamily="2" charset="0"/>
              </a:rPr>
              <a:t> </a:t>
            </a:r>
            <a:r>
              <a:rPr lang="pl-PL" sz="4400" dirty="0" err="1">
                <a:latin typeface="SGGW Sans Light" pitchFamily="2" charset="0"/>
              </a:rPr>
              <a:t>Ipsum</a:t>
            </a:r>
            <a:r>
              <a:rPr lang="pl-PL" sz="4400" dirty="0">
                <a:latin typeface="SGGW Sans Light" pitchFamily="2" charset="0"/>
              </a:rPr>
              <a:t> </a:t>
            </a:r>
            <a:r>
              <a:rPr lang="pl-PL" sz="4400" dirty="0" err="1">
                <a:latin typeface="SGGW Sans Light" pitchFamily="2" charset="0"/>
              </a:rPr>
              <a:t>lorem</a:t>
            </a:r>
            <a:r>
              <a:rPr lang="pl-PL" sz="4400" dirty="0">
                <a:latin typeface="SGGW Sans Light" pitchFamily="2" charset="0"/>
              </a:rPr>
              <a:t> </a:t>
            </a:r>
            <a:r>
              <a:rPr lang="pl-PL" sz="4400" dirty="0" err="1">
                <a:latin typeface="SGGW Sans Light" pitchFamily="2" charset="0"/>
              </a:rPr>
              <a:t>ipsum</a:t>
            </a:r>
            <a:r>
              <a:rPr lang="pl-PL" sz="4400" dirty="0">
                <a:latin typeface="SGGW Sans Light" pitchFamily="2" charset="0"/>
              </a:rPr>
              <a:t>. </a:t>
            </a:r>
            <a:r>
              <a:rPr lang="pl-PL" sz="4400" dirty="0" err="1">
                <a:latin typeface="SGGW Sans Light" pitchFamily="2" charset="0"/>
              </a:rPr>
              <a:t>Lorem</a:t>
            </a:r>
            <a:r>
              <a:rPr lang="pl-PL" sz="4400" dirty="0">
                <a:latin typeface="SGGW Sans Light" pitchFamily="2" charset="0"/>
              </a:rPr>
              <a:t> </a:t>
            </a:r>
            <a:r>
              <a:rPr lang="pl-PL" sz="4400" dirty="0" err="1">
                <a:latin typeface="SGGW Sans Light" pitchFamily="2" charset="0"/>
              </a:rPr>
              <a:t>Ipsumlorem</a:t>
            </a:r>
            <a:r>
              <a:rPr lang="pl-PL" sz="4400" dirty="0">
                <a:latin typeface="SGGW Sans Light" pitchFamily="2" charset="0"/>
              </a:rPr>
              <a:t> </a:t>
            </a:r>
            <a:r>
              <a:rPr lang="pl-PL" sz="4400" dirty="0" err="1">
                <a:latin typeface="SGGW Sans Light" pitchFamily="2" charset="0"/>
              </a:rPr>
              <a:t>ipsum</a:t>
            </a:r>
            <a:r>
              <a:rPr lang="pl-PL" sz="4400" dirty="0">
                <a:latin typeface="SGGW Sans Light" pitchFamily="2" charset="0"/>
              </a:rPr>
              <a:t> </a:t>
            </a:r>
            <a:r>
              <a:rPr lang="pl-PL" sz="4400" dirty="0" err="1">
                <a:latin typeface="SGGW Sans Light" pitchFamily="2" charset="0"/>
              </a:rPr>
              <a:t>lorem</a:t>
            </a:r>
            <a:r>
              <a:rPr lang="pl-PL" sz="4400" dirty="0">
                <a:latin typeface="SGGW Sans Light" pitchFamily="2" charset="0"/>
              </a:rPr>
              <a:t>. </a:t>
            </a:r>
            <a:r>
              <a:rPr lang="pl-PL" sz="4400" dirty="0" err="1">
                <a:latin typeface="SGGW Sans Light" pitchFamily="2" charset="0"/>
              </a:rPr>
              <a:t>Lorem</a:t>
            </a:r>
            <a:r>
              <a:rPr lang="pl-PL" sz="4400" dirty="0">
                <a:latin typeface="SGGW Sans Light" pitchFamily="2" charset="0"/>
              </a:rPr>
              <a:t> </a:t>
            </a:r>
            <a:r>
              <a:rPr lang="pl-PL" sz="4400" dirty="0" err="1">
                <a:latin typeface="SGGW Sans Light" pitchFamily="2" charset="0"/>
              </a:rPr>
              <a:t>Ipsum</a:t>
            </a:r>
            <a:r>
              <a:rPr lang="pl-PL" sz="4400" dirty="0">
                <a:latin typeface="SGGW Sans Light" pitchFamily="2" charset="0"/>
              </a:rPr>
              <a:t> </a:t>
            </a:r>
            <a:r>
              <a:rPr lang="pl-PL" sz="4400" dirty="0" err="1">
                <a:latin typeface="SGGW Sans Light" pitchFamily="2" charset="0"/>
              </a:rPr>
              <a:t>lorem</a:t>
            </a:r>
            <a:r>
              <a:rPr lang="pl-PL" sz="4400" dirty="0">
                <a:latin typeface="SGGW Sans Light" pitchFamily="2" charset="0"/>
              </a:rPr>
              <a:t> </a:t>
            </a:r>
            <a:r>
              <a:rPr lang="pl-PL" sz="4400" dirty="0" err="1">
                <a:latin typeface="SGGW Sans Light" pitchFamily="2" charset="0"/>
              </a:rPr>
              <a:t>ipsum</a:t>
            </a:r>
            <a:r>
              <a:rPr lang="pl-PL" sz="4400" dirty="0">
                <a:latin typeface="SGGW Sans Light" pitchFamily="2" charset="0"/>
              </a:rPr>
              <a:t>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4400" dirty="0" err="1">
                <a:latin typeface="SGGW Sans Light" pitchFamily="2" charset="0"/>
              </a:rPr>
              <a:t>Lorem</a:t>
            </a:r>
            <a:r>
              <a:rPr lang="pl-PL" sz="4400" dirty="0">
                <a:latin typeface="SGGW Sans Light" pitchFamily="2" charset="0"/>
              </a:rPr>
              <a:t> </a:t>
            </a:r>
            <a:r>
              <a:rPr lang="pl-PL" sz="4400" dirty="0" err="1">
                <a:latin typeface="SGGW Sans Light" pitchFamily="2" charset="0"/>
              </a:rPr>
              <a:t>Ipsum</a:t>
            </a:r>
            <a:r>
              <a:rPr lang="pl-PL" sz="4400" dirty="0">
                <a:latin typeface="SGGW Sans Light" pitchFamily="2" charset="0"/>
              </a:rPr>
              <a:t> </a:t>
            </a:r>
            <a:r>
              <a:rPr lang="pl-PL" sz="4400" dirty="0" err="1">
                <a:latin typeface="SGGW Sans Light" pitchFamily="2" charset="0"/>
              </a:rPr>
              <a:t>lorem</a:t>
            </a:r>
            <a:r>
              <a:rPr lang="pl-PL" sz="4400" dirty="0">
                <a:latin typeface="SGGW Sans Light" pitchFamily="2" charset="0"/>
              </a:rPr>
              <a:t> </a:t>
            </a:r>
            <a:r>
              <a:rPr lang="pl-PL" sz="4400" dirty="0" err="1">
                <a:latin typeface="SGGW Sans Light" pitchFamily="2" charset="0"/>
              </a:rPr>
              <a:t>ipsum</a:t>
            </a:r>
            <a:r>
              <a:rPr lang="pl-PL" sz="4400" dirty="0">
                <a:latin typeface="SGGW Sans Light" pitchFamily="2" charset="0"/>
              </a:rPr>
              <a:t>. </a:t>
            </a:r>
            <a:r>
              <a:rPr lang="pl-PL" sz="4400" dirty="0" err="1">
                <a:latin typeface="SGGW Sans Light" pitchFamily="2" charset="0"/>
              </a:rPr>
              <a:t>Lorem</a:t>
            </a:r>
            <a:r>
              <a:rPr lang="pl-PL" sz="4400" dirty="0">
                <a:latin typeface="SGGW Sans Light" pitchFamily="2" charset="0"/>
              </a:rPr>
              <a:t> </a:t>
            </a:r>
            <a:r>
              <a:rPr lang="pl-PL" sz="4400" dirty="0" err="1">
                <a:latin typeface="SGGW Sans Light" pitchFamily="2" charset="0"/>
              </a:rPr>
              <a:t>Ipsum</a:t>
            </a:r>
            <a:r>
              <a:rPr lang="pl-PL" sz="4400" dirty="0">
                <a:latin typeface="SGGW Sans Light" pitchFamily="2" charset="0"/>
              </a:rPr>
              <a:t> </a:t>
            </a:r>
            <a:r>
              <a:rPr lang="pl-PL" sz="4400" dirty="0" err="1">
                <a:latin typeface="SGGW Sans Light" pitchFamily="2" charset="0"/>
              </a:rPr>
              <a:t>lorem</a:t>
            </a:r>
            <a:r>
              <a:rPr lang="pl-PL" sz="4400" dirty="0">
                <a:latin typeface="SGGW Sans Light" pitchFamily="2" charset="0"/>
              </a:rPr>
              <a:t> </a:t>
            </a:r>
            <a:r>
              <a:rPr lang="pl-PL" sz="4400" dirty="0" err="1">
                <a:latin typeface="SGGW Sans Light" pitchFamily="2" charset="0"/>
              </a:rPr>
              <a:t>ipsum</a:t>
            </a:r>
            <a:r>
              <a:rPr lang="pl-PL" sz="4400" dirty="0">
                <a:latin typeface="SGGW Sans Light" pitchFamily="2" charset="0"/>
              </a:rPr>
              <a:t>. </a:t>
            </a:r>
            <a:r>
              <a:rPr lang="pl-PL" sz="4400" dirty="0" err="1">
                <a:latin typeface="SGGW Sans Light" pitchFamily="2" charset="0"/>
              </a:rPr>
              <a:t>Lorem</a:t>
            </a:r>
            <a:r>
              <a:rPr lang="pl-PL" sz="4400" dirty="0">
                <a:latin typeface="SGGW Sans Light" pitchFamily="2" charset="0"/>
              </a:rPr>
              <a:t> </a:t>
            </a:r>
            <a:r>
              <a:rPr lang="pl-PL" sz="4400" dirty="0" err="1">
                <a:latin typeface="SGGW Sans Light" pitchFamily="2" charset="0"/>
              </a:rPr>
              <a:t>Ipsum</a:t>
            </a:r>
            <a:r>
              <a:rPr lang="pl-PL" sz="4400" dirty="0">
                <a:latin typeface="SGGW Sans Light" pitchFamily="2" charset="0"/>
              </a:rPr>
              <a:t> </a:t>
            </a:r>
            <a:r>
              <a:rPr lang="pl-PL" sz="4400" dirty="0" err="1">
                <a:latin typeface="SGGW Sans Light" pitchFamily="2" charset="0"/>
              </a:rPr>
              <a:t>lorem</a:t>
            </a:r>
            <a:r>
              <a:rPr lang="pl-PL" sz="4400" dirty="0">
                <a:latin typeface="SGGW Sans Light" pitchFamily="2" charset="0"/>
              </a:rPr>
              <a:t> </a:t>
            </a:r>
            <a:r>
              <a:rPr lang="pl-PL" sz="4400" dirty="0" err="1">
                <a:latin typeface="SGGW Sans Light" pitchFamily="2" charset="0"/>
              </a:rPr>
              <a:t>ipsum</a:t>
            </a:r>
            <a:r>
              <a:rPr lang="pl-PL" sz="4400" dirty="0">
                <a:latin typeface="SGGW Sans Light" pitchFamily="2" charset="0"/>
              </a:rPr>
              <a:t>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F2104-A4D5-7244-B907-0EEA573A654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79228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F2104-A4D5-7244-B907-0EEA573A6546}" type="slidenum">
              <a:rPr lang="pl-PL" smtClean="0"/>
              <a:t>‹#›</a:t>
            </a:fld>
            <a:endParaRPr lang="pl-PL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01C6F12-146F-3C4C-90B0-BD352632AD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7300" y="547604"/>
            <a:ext cx="7772400" cy="872634"/>
          </a:xfrm>
          <a:prstGeom prst="rect">
            <a:avLst/>
          </a:prstGeom>
        </p:spPr>
        <p:txBody>
          <a:bodyPr/>
          <a:lstStyle/>
          <a:p>
            <a:r>
              <a:rPr lang="pl-PL" b="1" dirty="0">
                <a:latin typeface="SGGW Sans" pitchFamily="2" charset="0"/>
              </a:rPr>
              <a:t>O konferencji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75D5800-905B-2147-8BDD-13CE2F53BB0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257300" y="1556426"/>
            <a:ext cx="7772400" cy="6575897"/>
          </a:xfrm>
        </p:spPr>
        <p:txBody>
          <a:bodyPr/>
          <a:lstStyle/>
          <a:p>
            <a:pPr marL="0" indent="0">
              <a:buNone/>
            </a:pPr>
            <a:r>
              <a:rPr lang="pl-PL" dirty="0" err="1">
                <a:latin typeface="SGGW Sans Light" pitchFamily="2" charset="0"/>
              </a:rPr>
              <a:t>Ximperitatqui</a:t>
            </a:r>
            <a:r>
              <a:rPr lang="pl-PL" dirty="0">
                <a:latin typeface="SGGW Sans Light" pitchFamily="2" charset="0"/>
              </a:rPr>
              <a:t> </a:t>
            </a:r>
            <a:r>
              <a:rPr lang="pl-PL" dirty="0" err="1">
                <a:latin typeface="SGGW Sans Light" pitchFamily="2" charset="0"/>
              </a:rPr>
              <a:t>corum</a:t>
            </a:r>
            <a:r>
              <a:rPr lang="pl-PL" dirty="0">
                <a:latin typeface="SGGW Sans Light" pitchFamily="2" charset="0"/>
              </a:rPr>
              <a:t> </a:t>
            </a:r>
            <a:r>
              <a:rPr lang="pl-PL" dirty="0" err="1">
                <a:latin typeface="SGGW Sans Light" pitchFamily="2" charset="0"/>
              </a:rPr>
              <a:t>consed</a:t>
            </a:r>
            <a:r>
              <a:rPr lang="pl-PL" dirty="0">
                <a:latin typeface="SGGW Sans Light" pitchFamily="2" charset="0"/>
              </a:rPr>
              <a:t> </a:t>
            </a:r>
            <a:r>
              <a:rPr lang="pl-PL" dirty="0" err="1">
                <a:latin typeface="SGGW Sans Light" pitchFamily="2" charset="0"/>
              </a:rPr>
              <a:t>magnis</a:t>
            </a:r>
            <a:r>
              <a:rPr lang="pl-PL" dirty="0">
                <a:latin typeface="SGGW Sans Light" pitchFamily="2" charset="0"/>
              </a:rPr>
              <a:t> </a:t>
            </a:r>
            <a:r>
              <a:rPr lang="pl-PL" dirty="0" err="1">
                <a:latin typeface="SGGW Sans Light" pitchFamily="2" charset="0"/>
              </a:rPr>
              <a:t>am</a:t>
            </a:r>
            <a:r>
              <a:rPr lang="pl-PL" dirty="0">
                <a:latin typeface="SGGW Sans Light" pitchFamily="2" charset="0"/>
              </a:rPr>
              <a:t>, con </a:t>
            </a:r>
            <a:r>
              <a:rPr lang="pl-PL" dirty="0" err="1">
                <a:latin typeface="SGGW Sans Light" pitchFamily="2" charset="0"/>
              </a:rPr>
              <a:t>elicia</a:t>
            </a:r>
            <a:r>
              <a:rPr lang="pl-PL" dirty="0">
                <a:latin typeface="SGGW Sans Light" pitchFamily="2" charset="0"/>
              </a:rPr>
              <a:t> vento </a:t>
            </a:r>
            <a:r>
              <a:rPr lang="pl-PL" dirty="0" err="1">
                <a:latin typeface="SGGW Sans Light" pitchFamily="2" charset="0"/>
              </a:rPr>
              <a:t>que</a:t>
            </a:r>
            <a:r>
              <a:rPr lang="pl-PL" dirty="0">
                <a:latin typeface="SGGW Sans Light" pitchFamily="2" charset="0"/>
              </a:rPr>
              <a:t> </a:t>
            </a:r>
            <a:r>
              <a:rPr lang="pl-PL" dirty="0" err="1">
                <a:latin typeface="SGGW Sans Light" pitchFamily="2" charset="0"/>
              </a:rPr>
              <a:t>volupta</a:t>
            </a:r>
            <a:r>
              <a:rPr lang="pl-PL" dirty="0">
                <a:latin typeface="SGGW Sans Light" pitchFamily="2" charset="0"/>
              </a:rPr>
              <a:t> </a:t>
            </a:r>
            <a:r>
              <a:rPr lang="pl-PL" dirty="0" err="1">
                <a:latin typeface="SGGW Sans Light" pitchFamily="2" charset="0"/>
              </a:rPr>
              <a:t>turepratur</a:t>
            </a:r>
            <a:r>
              <a:rPr lang="pl-PL" dirty="0">
                <a:latin typeface="SGGW Sans Light" pitchFamily="2" charset="0"/>
              </a:rPr>
              <a:t>, </a:t>
            </a:r>
            <a:r>
              <a:rPr lang="pl-PL" dirty="0" err="1">
                <a:latin typeface="SGGW Sans Light" pitchFamily="2" charset="0"/>
              </a:rPr>
              <a:t>omnita</a:t>
            </a:r>
            <a:r>
              <a:rPr lang="pl-PL" dirty="0">
                <a:latin typeface="SGGW Sans Light" pitchFamily="2" charset="0"/>
              </a:rPr>
              <a:t> </a:t>
            </a:r>
            <a:r>
              <a:rPr lang="pl-PL" dirty="0" err="1">
                <a:latin typeface="SGGW Sans Light" pitchFamily="2" charset="0"/>
              </a:rPr>
              <a:t>peressi</a:t>
            </a:r>
            <a:r>
              <a:rPr lang="pl-PL" dirty="0">
                <a:latin typeface="SGGW Sans Light" pitchFamily="2" charset="0"/>
              </a:rPr>
              <a:t> </a:t>
            </a:r>
            <a:r>
              <a:rPr lang="pl-PL" dirty="0" err="1">
                <a:latin typeface="SGGW Sans Light" pitchFamily="2" charset="0"/>
              </a:rPr>
              <a:t>tiiscipid</a:t>
            </a:r>
            <a:r>
              <a:rPr lang="pl-PL" dirty="0">
                <a:latin typeface="SGGW Sans Light" pitchFamily="2" charset="0"/>
              </a:rPr>
              <a:t> </a:t>
            </a:r>
            <a:r>
              <a:rPr lang="pl-PL" dirty="0" err="1">
                <a:latin typeface="SGGW Sans Light" pitchFamily="2" charset="0"/>
              </a:rPr>
              <a:t>quamus</a:t>
            </a:r>
            <a:r>
              <a:rPr lang="pl-PL" dirty="0">
                <a:latin typeface="SGGW Sans Light" pitchFamily="2" charset="0"/>
              </a:rPr>
              <a:t> qui </a:t>
            </a:r>
            <a:r>
              <a:rPr lang="pl-PL" dirty="0" err="1">
                <a:latin typeface="SGGW Sans Light" pitchFamily="2" charset="0"/>
              </a:rPr>
              <a:t>nonserum</a:t>
            </a:r>
            <a:r>
              <a:rPr lang="pl-PL" dirty="0">
                <a:latin typeface="SGGW Sans Light" pitchFamily="2" charset="0"/>
              </a:rPr>
              <a:t> </a:t>
            </a:r>
            <a:r>
              <a:rPr lang="pl-PL" dirty="0" err="1">
                <a:latin typeface="SGGW Sans Light" pitchFamily="2" charset="0"/>
              </a:rPr>
              <a:t>landae</a:t>
            </a:r>
            <a:r>
              <a:rPr lang="pl-PL" dirty="0">
                <a:latin typeface="SGGW Sans Light" pitchFamily="2" charset="0"/>
              </a:rPr>
              <a:t> </a:t>
            </a:r>
            <a:r>
              <a:rPr lang="pl-PL" dirty="0" err="1">
                <a:latin typeface="SGGW Sans Light" pitchFamily="2" charset="0"/>
              </a:rPr>
              <a:t>cuptate</a:t>
            </a:r>
            <a:r>
              <a:rPr lang="pl-PL" dirty="0">
                <a:latin typeface="SGGW Sans Light" pitchFamily="2" charset="0"/>
              </a:rPr>
              <a:t> </a:t>
            </a:r>
            <a:r>
              <a:rPr lang="pl-PL" dirty="0" err="1">
                <a:latin typeface="SGGW Sans Light" pitchFamily="2" charset="0"/>
              </a:rPr>
              <a:t>perro</a:t>
            </a:r>
            <a:r>
              <a:rPr lang="pl-PL" dirty="0">
                <a:latin typeface="SGGW Sans Light" pitchFamily="2" charset="0"/>
              </a:rPr>
              <a:t> </a:t>
            </a:r>
            <a:r>
              <a:rPr lang="pl-PL" dirty="0" err="1">
                <a:latin typeface="SGGW Sans Light" pitchFamily="2" charset="0"/>
              </a:rPr>
              <a:t>diciunt</a:t>
            </a:r>
            <a:endParaRPr lang="pl-PL" dirty="0">
              <a:latin typeface="SGGW Sans Light" pitchFamily="2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4E6B658-765F-614D-982E-B4244FF51FF5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9346224" y="547604"/>
            <a:ext cx="7772400" cy="7584719"/>
          </a:xfrm>
        </p:spPr>
        <p:txBody>
          <a:bodyPr/>
          <a:lstStyle/>
          <a:p>
            <a:pPr marL="0" indent="0">
              <a:buNone/>
            </a:pPr>
            <a:endParaRPr lang="pl-PL" dirty="0">
              <a:latin typeface="SGGW Sans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595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wa elementy zawartości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57300" y="547604"/>
            <a:ext cx="7772400" cy="872634"/>
          </a:xfrm>
          <a:prstGeom prst="rect">
            <a:avLst/>
          </a:prstGeom>
        </p:spPr>
        <p:txBody>
          <a:bodyPr/>
          <a:lstStyle/>
          <a:p>
            <a:r>
              <a:rPr lang="pl-PL" b="1" dirty="0">
                <a:latin typeface="SGGW Sans" pitchFamily="2" charset="0"/>
              </a:rPr>
              <a:t>O konferencji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257300" y="1556426"/>
            <a:ext cx="7772400" cy="6575897"/>
          </a:xfrm>
        </p:spPr>
        <p:txBody>
          <a:bodyPr/>
          <a:lstStyle/>
          <a:p>
            <a:pPr marL="0" indent="0">
              <a:buNone/>
            </a:pPr>
            <a:r>
              <a:rPr lang="pl-PL" dirty="0" err="1">
                <a:latin typeface="SGGW Sans Light" pitchFamily="2" charset="0"/>
              </a:rPr>
              <a:t>Ximperitatqui</a:t>
            </a:r>
            <a:r>
              <a:rPr lang="pl-PL" dirty="0">
                <a:latin typeface="SGGW Sans Light" pitchFamily="2" charset="0"/>
              </a:rPr>
              <a:t> </a:t>
            </a:r>
            <a:r>
              <a:rPr lang="pl-PL" dirty="0" err="1">
                <a:latin typeface="SGGW Sans Light" pitchFamily="2" charset="0"/>
              </a:rPr>
              <a:t>corum</a:t>
            </a:r>
            <a:r>
              <a:rPr lang="pl-PL" dirty="0">
                <a:latin typeface="SGGW Sans Light" pitchFamily="2" charset="0"/>
              </a:rPr>
              <a:t> </a:t>
            </a:r>
            <a:r>
              <a:rPr lang="pl-PL" dirty="0" err="1">
                <a:latin typeface="SGGW Sans Light" pitchFamily="2" charset="0"/>
              </a:rPr>
              <a:t>consed</a:t>
            </a:r>
            <a:r>
              <a:rPr lang="pl-PL" dirty="0">
                <a:latin typeface="SGGW Sans Light" pitchFamily="2" charset="0"/>
              </a:rPr>
              <a:t> </a:t>
            </a:r>
            <a:r>
              <a:rPr lang="pl-PL" dirty="0" err="1">
                <a:latin typeface="SGGW Sans Light" pitchFamily="2" charset="0"/>
              </a:rPr>
              <a:t>magnis</a:t>
            </a:r>
            <a:r>
              <a:rPr lang="pl-PL" dirty="0">
                <a:latin typeface="SGGW Sans Light" pitchFamily="2" charset="0"/>
              </a:rPr>
              <a:t> </a:t>
            </a:r>
            <a:r>
              <a:rPr lang="pl-PL" dirty="0" err="1">
                <a:latin typeface="SGGW Sans Light" pitchFamily="2" charset="0"/>
              </a:rPr>
              <a:t>am</a:t>
            </a:r>
            <a:r>
              <a:rPr lang="pl-PL" dirty="0">
                <a:latin typeface="SGGW Sans Light" pitchFamily="2" charset="0"/>
              </a:rPr>
              <a:t>, con </a:t>
            </a:r>
            <a:r>
              <a:rPr lang="pl-PL" dirty="0" err="1">
                <a:latin typeface="SGGW Sans Light" pitchFamily="2" charset="0"/>
              </a:rPr>
              <a:t>elicia</a:t>
            </a:r>
            <a:r>
              <a:rPr lang="pl-PL" dirty="0">
                <a:latin typeface="SGGW Sans Light" pitchFamily="2" charset="0"/>
              </a:rPr>
              <a:t> vento </a:t>
            </a:r>
            <a:r>
              <a:rPr lang="pl-PL" dirty="0" err="1">
                <a:latin typeface="SGGW Sans Light" pitchFamily="2" charset="0"/>
              </a:rPr>
              <a:t>que</a:t>
            </a:r>
            <a:r>
              <a:rPr lang="pl-PL" dirty="0">
                <a:latin typeface="SGGW Sans Light" pitchFamily="2" charset="0"/>
              </a:rPr>
              <a:t> </a:t>
            </a:r>
            <a:r>
              <a:rPr lang="pl-PL" dirty="0" err="1">
                <a:latin typeface="SGGW Sans Light" pitchFamily="2" charset="0"/>
              </a:rPr>
              <a:t>volupta</a:t>
            </a:r>
            <a:r>
              <a:rPr lang="pl-PL" dirty="0">
                <a:latin typeface="SGGW Sans Light" pitchFamily="2" charset="0"/>
              </a:rPr>
              <a:t> </a:t>
            </a:r>
            <a:r>
              <a:rPr lang="pl-PL" dirty="0" err="1">
                <a:latin typeface="SGGW Sans Light" pitchFamily="2" charset="0"/>
              </a:rPr>
              <a:t>turepratur</a:t>
            </a:r>
            <a:r>
              <a:rPr lang="pl-PL" dirty="0">
                <a:latin typeface="SGGW Sans Light" pitchFamily="2" charset="0"/>
              </a:rPr>
              <a:t>, </a:t>
            </a:r>
            <a:r>
              <a:rPr lang="pl-PL" dirty="0" err="1">
                <a:latin typeface="SGGW Sans Light" pitchFamily="2" charset="0"/>
              </a:rPr>
              <a:t>omnita</a:t>
            </a:r>
            <a:r>
              <a:rPr lang="pl-PL" dirty="0">
                <a:latin typeface="SGGW Sans Light" pitchFamily="2" charset="0"/>
              </a:rPr>
              <a:t> </a:t>
            </a:r>
            <a:r>
              <a:rPr lang="pl-PL" dirty="0" err="1">
                <a:latin typeface="SGGW Sans Light" pitchFamily="2" charset="0"/>
              </a:rPr>
              <a:t>peressi</a:t>
            </a:r>
            <a:r>
              <a:rPr lang="pl-PL" dirty="0">
                <a:latin typeface="SGGW Sans Light" pitchFamily="2" charset="0"/>
              </a:rPr>
              <a:t> </a:t>
            </a:r>
            <a:r>
              <a:rPr lang="pl-PL" dirty="0" err="1">
                <a:latin typeface="SGGW Sans Light" pitchFamily="2" charset="0"/>
              </a:rPr>
              <a:t>tiiscipid</a:t>
            </a:r>
            <a:r>
              <a:rPr lang="pl-PL" dirty="0">
                <a:latin typeface="SGGW Sans Light" pitchFamily="2" charset="0"/>
              </a:rPr>
              <a:t> </a:t>
            </a:r>
            <a:r>
              <a:rPr lang="pl-PL" dirty="0" err="1">
                <a:latin typeface="SGGW Sans Light" pitchFamily="2" charset="0"/>
              </a:rPr>
              <a:t>quamus</a:t>
            </a:r>
            <a:r>
              <a:rPr lang="pl-PL" dirty="0">
                <a:latin typeface="SGGW Sans Light" pitchFamily="2" charset="0"/>
              </a:rPr>
              <a:t> qui </a:t>
            </a:r>
            <a:r>
              <a:rPr lang="pl-PL" dirty="0" err="1">
                <a:latin typeface="SGGW Sans Light" pitchFamily="2" charset="0"/>
              </a:rPr>
              <a:t>nonserum</a:t>
            </a:r>
            <a:r>
              <a:rPr lang="pl-PL" dirty="0">
                <a:latin typeface="SGGW Sans Light" pitchFamily="2" charset="0"/>
              </a:rPr>
              <a:t> </a:t>
            </a:r>
            <a:r>
              <a:rPr lang="pl-PL" dirty="0" err="1">
                <a:latin typeface="SGGW Sans Light" pitchFamily="2" charset="0"/>
              </a:rPr>
              <a:t>landae</a:t>
            </a:r>
            <a:r>
              <a:rPr lang="pl-PL" dirty="0">
                <a:latin typeface="SGGW Sans Light" pitchFamily="2" charset="0"/>
              </a:rPr>
              <a:t> </a:t>
            </a:r>
            <a:r>
              <a:rPr lang="pl-PL" dirty="0" err="1">
                <a:latin typeface="SGGW Sans Light" pitchFamily="2" charset="0"/>
              </a:rPr>
              <a:t>cuptate</a:t>
            </a:r>
            <a:r>
              <a:rPr lang="pl-PL" dirty="0">
                <a:latin typeface="SGGW Sans Light" pitchFamily="2" charset="0"/>
              </a:rPr>
              <a:t> </a:t>
            </a:r>
            <a:r>
              <a:rPr lang="pl-PL" dirty="0" err="1">
                <a:latin typeface="SGGW Sans Light" pitchFamily="2" charset="0"/>
              </a:rPr>
              <a:t>perro</a:t>
            </a:r>
            <a:r>
              <a:rPr lang="pl-PL" dirty="0">
                <a:latin typeface="SGGW Sans Light" pitchFamily="2" charset="0"/>
              </a:rPr>
              <a:t> </a:t>
            </a:r>
            <a:r>
              <a:rPr lang="pl-PL" dirty="0" err="1">
                <a:latin typeface="SGGW Sans Light" pitchFamily="2" charset="0"/>
              </a:rPr>
              <a:t>diciunt</a:t>
            </a:r>
            <a:endParaRPr lang="pl-PL" dirty="0">
              <a:latin typeface="SGGW Sans Light" pitchFamily="2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F2104-A4D5-7244-B907-0EEA573A654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09889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lajd tytułow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281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04"/>
            <a:ext cx="15773400" cy="19880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015"/>
            <a:ext cx="15773400" cy="38126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3055"/>
            <a:ext cx="6172200" cy="5476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6444209" y="9490571"/>
            <a:ext cx="1560851" cy="5476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6F2104-A4D5-7244-B907-0EEA573A6546}" type="slidenum">
              <a:rPr lang="pl-PL" smtClean="0"/>
              <a:t>‹#›</a:t>
            </a:fld>
            <a:endParaRPr lang="pl-PL" dirty="0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8BBF0D1D-7A77-CC46-9CF0-6D0213A0F58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223059" y="8452623"/>
            <a:ext cx="1146885" cy="1146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429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724" r:id="rId4"/>
  </p:sldLayoutIdLst>
  <p:hf hdr="0" ftr="0" dt="0"/>
  <p:txStyles>
    <p:titleStyle>
      <a:lvl1pPr algn="l" defTabSz="1371417" rtl="0" eaLnBrk="1" latinLnBrk="0" hangingPunct="1">
        <a:lnSpc>
          <a:spcPct val="90000"/>
        </a:lnSpc>
        <a:spcBef>
          <a:spcPct val="0"/>
        </a:spcBef>
        <a:buNone/>
        <a:defRPr sz="65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4" indent="-342854" algn="l" defTabSz="1371417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199" kern="1200">
          <a:solidFill>
            <a:schemeClr val="tx1"/>
          </a:solidFill>
          <a:latin typeface="+mn-lt"/>
          <a:ea typeface="+mn-ea"/>
          <a:cs typeface="+mn-cs"/>
        </a:defRPr>
      </a:lvl1pPr>
      <a:lvl2pPr marL="1028563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271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399980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5689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397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106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2814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8523" indent="-342854" algn="l" defTabSz="13714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09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417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126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834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543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251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799960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5668" algn="l" defTabSz="137141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comments" Target="../comments/commen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rostokąt 36">
            <a:extLst>
              <a:ext uri="{FF2B5EF4-FFF2-40B4-BE49-F238E27FC236}">
                <a16:creationId xmlns:a16="http://schemas.microsoft.com/office/drawing/2014/main" id="{07A604FC-8C75-1642-9873-0CD2F4251244}"/>
              </a:ext>
            </a:extLst>
          </p:cNvPr>
          <p:cNvSpPr/>
          <p:nvPr/>
        </p:nvSpPr>
        <p:spPr>
          <a:xfrm>
            <a:off x="0" y="0"/>
            <a:ext cx="18288000" cy="10285413"/>
          </a:xfrm>
          <a:prstGeom prst="rect">
            <a:avLst/>
          </a:prstGeom>
          <a:solidFill>
            <a:srgbClr val="003228">
              <a:alpha val="5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8" name="Obraz 27">
            <a:extLst>
              <a:ext uri="{FF2B5EF4-FFF2-40B4-BE49-F238E27FC236}">
                <a16:creationId xmlns:a16="http://schemas.microsoft.com/office/drawing/2014/main" id="{E40B889C-3968-044F-8C09-218210CB41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4072" y="8453404"/>
            <a:ext cx="3269784" cy="1190075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A6DBB9B8-019D-7C40-BF17-6323379E146D}"/>
              </a:ext>
            </a:extLst>
          </p:cNvPr>
          <p:cNvSpPr txBox="1"/>
          <p:nvPr/>
        </p:nvSpPr>
        <p:spPr>
          <a:xfrm>
            <a:off x="1218600" y="685906"/>
            <a:ext cx="845293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b="1" dirty="0">
                <a:solidFill>
                  <a:schemeClr val="bg1"/>
                </a:solidFill>
                <a:latin typeface="SGGW Sans" pitchFamily="2" charset="0"/>
              </a:rPr>
              <a:t>Tytuł </a:t>
            </a:r>
          </a:p>
          <a:p>
            <a:r>
              <a:rPr lang="pl-PL" sz="8000" b="1" dirty="0">
                <a:solidFill>
                  <a:schemeClr val="bg1"/>
                </a:solidFill>
                <a:latin typeface="SGGW Sans" pitchFamily="2" charset="0"/>
              </a:rPr>
              <a:t>prezentacji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04534302-2356-1949-88BF-38F7D5E2E10C}"/>
              </a:ext>
            </a:extLst>
          </p:cNvPr>
          <p:cNvSpPr txBox="1"/>
          <p:nvPr/>
        </p:nvSpPr>
        <p:spPr>
          <a:xfrm>
            <a:off x="1218600" y="3240451"/>
            <a:ext cx="15911160" cy="830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800" spc="600" dirty="0">
                <a:solidFill>
                  <a:schemeClr val="bg1"/>
                </a:solidFill>
                <a:latin typeface="SGGW Sans UltraLight" pitchFamily="2" charset="0"/>
              </a:rPr>
              <a:t>autor / podtytuł</a:t>
            </a:r>
          </a:p>
        </p:txBody>
      </p:sp>
    </p:spTree>
    <p:extLst>
      <p:ext uri="{BB962C8B-B14F-4D97-AF65-F5344CB8AC3E}">
        <p14:creationId xmlns:p14="http://schemas.microsoft.com/office/powerpoint/2010/main" val="14092701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A6DBB9B8-019D-7C40-BF17-6323379E146D}"/>
              </a:ext>
            </a:extLst>
          </p:cNvPr>
          <p:cNvSpPr txBox="1"/>
          <p:nvPr/>
        </p:nvSpPr>
        <p:spPr>
          <a:xfrm>
            <a:off x="1218600" y="685906"/>
            <a:ext cx="135509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b="1" dirty="0" err="1">
                <a:solidFill>
                  <a:srgbClr val="003228"/>
                </a:solidFill>
                <a:latin typeface="SGGW Sans" pitchFamily="2" charset="0"/>
              </a:rPr>
              <a:t>Lorem</a:t>
            </a:r>
            <a:r>
              <a:rPr lang="pl-PL" sz="8000" b="1" dirty="0">
                <a:solidFill>
                  <a:srgbClr val="003228"/>
                </a:solidFill>
                <a:latin typeface="SGGW Sans" pitchFamily="2" charset="0"/>
              </a:rPr>
              <a:t> </a:t>
            </a:r>
            <a:r>
              <a:rPr lang="pl-PL" sz="8000" b="1" dirty="0" err="1">
                <a:solidFill>
                  <a:srgbClr val="003228"/>
                </a:solidFill>
                <a:latin typeface="SGGW Sans" pitchFamily="2" charset="0"/>
              </a:rPr>
              <a:t>ipsum</a:t>
            </a:r>
            <a:endParaRPr lang="pl-PL" sz="8000" b="1" dirty="0">
              <a:solidFill>
                <a:srgbClr val="003228"/>
              </a:solidFill>
              <a:latin typeface="SGGW Sans" pitchFamily="2" charset="0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04534302-2356-1949-88BF-38F7D5E2E10C}"/>
              </a:ext>
            </a:extLst>
          </p:cNvPr>
          <p:cNvSpPr txBox="1"/>
          <p:nvPr/>
        </p:nvSpPr>
        <p:spPr>
          <a:xfrm>
            <a:off x="1194072" y="2280370"/>
            <a:ext cx="1591116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Lorem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ipsum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dolor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sit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amet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,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consectetur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adipiscing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elit.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Ut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aliquet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odio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sit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amet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nunc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lacinia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ultrices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.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Duis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metus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urna,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venenatis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a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euismod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non,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pretium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at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purus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.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Integer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maximus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leo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non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venenatis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pulvinar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.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Curabitur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tortor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massa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,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egestas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ut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dictum vitae,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rhoncus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non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augue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. Nam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pulvinar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mauris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enim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,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nec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elementum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mi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elementum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sed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.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Aliquam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at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lobortis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leo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.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Etiam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molestie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,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ante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nec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rhoncus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commodo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,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nisl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velit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rutrum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ligula, a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molestie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mi nunc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nec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lorem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.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Integer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eu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iaculis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felis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.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Aenean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fermentum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est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ut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fermentum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suscipit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.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Proin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sit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amet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quam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libero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. </a:t>
            </a:r>
          </a:p>
        </p:txBody>
      </p:sp>
      <p:pic>
        <p:nvPicPr>
          <p:cNvPr id="22" name="Obraz 21">
            <a:extLst>
              <a:ext uri="{FF2B5EF4-FFF2-40B4-BE49-F238E27FC236}">
                <a16:creationId xmlns:a16="http://schemas.microsoft.com/office/drawing/2014/main" id="{92E7CD59-BFBF-8A4A-BA50-7EA80E362F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" t="23295" r="-109" b="48505"/>
          <a:stretch/>
        </p:blipFill>
        <p:spPr>
          <a:xfrm>
            <a:off x="0" y="6846791"/>
            <a:ext cx="18347775" cy="3438622"/>
          </a:xfrm>
          <a:prstGeom prst="rect">
            <a:avLst/>
          </a:prstGeom>
        </p:spPr>
      </p:pic>
      <p:sp>
        <p:nvSpPr>
          <p:cNvPr id="14" name="Prostokąt 13">
            <a:extLst>
              <a:ext uri="{FF2B5EF4-FFF2-40B4-BE49-F238E27FC236}">
                <a16:creationId xmlns:a16="http://schemas.microsoft.com/office/drawing/2014/main" id="{085FE166-5D3A-AF44-BC94-7735F82A2981}"/>
              </a:ext>
            </a:extLst>
          </p:cNvPr>
          <p:cNvSpPr/>
          <p:nvPr/>
        </p:nvSpPr>
        <p:spPr>
          <a:xfrm>
            <a:off x="5652" y="6846792"/>
            <a:ext cx="18288000" cy="3438622"/>
          </a:xfrm>
          <a:prstGeom prst="rect">
            <a:avLst/>
          </a:prstGeom>
          <a:solidFill>
            <a:srgbClr val="003228">
              <a:alpha val="5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7" name="Obraz 16">
            <a:extLst>
              <a:ext uri="{FF2B5EF4-FFF2-40B4-BE49-F238E27FC236}">
                <a16:creationId xmlns:a16="http://schemas.microsoft.com/office/drawing/2014/main" id="{E462AC51-12A7-6041-A66E-12D3A15568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4072" y="8453404"/>
            <a:ext cx="3269784" cy="119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9831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7C42C133-4C61-AD4E-8128-3E23A27BA398}"/>
              </a:ext>
            </a:extLst>
          </p:cNvPr>
          <p:cNvSpPr/>
          <p:nvPr/>
        </p:nvSpPr>
        <p:spPr>
          <a:xfrm>
            <a:off x="0" y="0"/>
            <a:ext cx="18288000" cy="10285413"/>
          </a:xfrm>
          <a:prstGeom prst="rect">
            <a:avLst/>
          </a:prstGeom>
          <a:solidFill>
            <a:srgbClr val="003228">
              <a:alpha val="5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B38F92A2-EEA3-4D49-A27B-F315F372DC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4072" y="8453404"/>
            <a:ext cx="3269784" cy="1190075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04534302-2356-1949-88BF-38F7D5E2E10C}"/>
              </a:ext>
            </a:extLst>
          </p:cNvPr>
          <p:cNvSpPr txBox="1"/>
          <p:nvPr/>
        </p:nvSpPr>
        <p:spPr>
          <a:xfrm>
            <a:off x="1168495" y="2009345"/>
            <a:ext cx="1591116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Lorem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ipsum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dolor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 sit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amet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,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consectetur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adipiscing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 elit.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Ut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aliquet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odio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 sit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amet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 nunc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lacinia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ultrices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.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Duis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metus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 urna,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venenatis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 a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euismod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 non,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pretium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at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purus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.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Integer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maximus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leo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 non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venenatis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pulvinar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.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Curabitur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tortor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massa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,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egestas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ut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 dictum vitae,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rhoncus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 non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augue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. Nam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pulvinar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mauris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enim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,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nec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elementum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 mi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elementum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sed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.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Aliquam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at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lobortis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leo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.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Etiam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molestie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,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ante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nec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rhoncus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commodo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,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nisl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velit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rutrum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 ligula, a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molestie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 mi nunc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nec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lorem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.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Integer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eu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iaculis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felis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.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Aenean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fermentum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est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ut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fermentum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suscipit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.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Proin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 sit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amet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quam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libero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.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Cras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laoreet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,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neque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 in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mollis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iaculis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, mi urna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efficitur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orci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,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quis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elementum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 eros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magna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eu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quam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.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Maecenas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eu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felis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efficitur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,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maximus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dolor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eu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,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placerat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ipsum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.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Phasellus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tincidunt</a:t>
            </a:r>
            <a: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chemeClr val="bg1"/>
                </a:solidFill>
                <a:latin typeface="SGGW Sans UltraLight" pitchFamily="2" charset="0"/>
              </a:rPr>
              <a:t>congue</a:t>
            </a:r>
            <a:br>
              <a:rPr lang="pl-PL" sz="2800" spc="600" dirty="0">
                <a:solidFill>
                  <a:schemeClr val="bg1"/>
                </a:solidFill>
                <a:latin typeface="SGGW Sans UltraLight" pitchFamily="2" charset="0"/>
              </a:rPr>
            </a:br>
            <a:endParaRPr lang="pl-PL" sz="2800" spc="600" dirty="0">
              <a:solidFill>
                <a:schemeClr val="bg1"/>
              </a:solidFill>
              <a:latin typeface="SGGW Sans UltraLight" pitchFamily="2" charset="0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A6DBB9B8-019D-7C40-BF17-6323379E146D}"/>
              </a:ext>
            </a:extLst>
          </p:cNvPr>
          <p:cNvSpPr txBox="1"/>
          <p:nvPr/>
        </p:nvSpPr>
        <p:spPr>
          <a:xfrm>
            <a:off x="1218600" y="685906"/>
            <a:ext cx="135509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b="1" dirty="0" err="1">
                <a:solidFill>
                  <a:schemeClr val="bg1"/>
                </a:solidFill>
                <a:latin typeface="SGGW Sans" pitchFamily="2" charset="0"/>
              </a:rPr>
              <a:t>Lorem</a:t>
            </a:r>
            <a:r>
              <a:rPr lang="pl-PL" sz="8000" b="1" dirty="0">
                <a:solidFill>
                  <a:schemeClr val="bg1"/>
                </a:solidFill>
                <a:latin typeface="SGGW Sans" pitchFamily="2" charset="0"/>
              </a:rPr>
              <a:t> </a:t>
            </a:r>
            <a:r>
              <a:rPr lang="pl-PL" sz="8000" b="1" dirty="0" err="1">
                <a:solidFill>
                  <a:schemeClr val="bg1"/>
                </a:solidFill>
                <a:latin typeface="SGGW Sans" pitchFamily="2" charset="0"/>
              </a:rPr>
              <a:t>ipsum</a:t>
            </a:r>
            <a:endParaRPr lang="pl-PL" sz="8000" b="1" dirty="0">
              <a:solidFill>
                <a:schemeClr val="bg1"/>
              </a:solidFill>
              <a:latin typeface="SGGW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34609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ymbol zastępczy obrazu 12">
            <a:extLst>
              <a:ext uri="{FF2B5EF4-FFF2-40B4-BE49-F238E27FC236}">
                <a16:creationId xmlns:a16="http://schemas.microsoft.com/office/drawing/2014/main" id="{B764AE17-57DF-BD4E-BFE4-ACACDF8E7112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/>
          <a:srcRect l="-1246" t="-5162" r="-1382" b="-5853"/>
          <a:stretch/>
        </p:blipFill>
        <p:spPr>
          <a:xfrm>
            <a:off x="1168495" y="8386175"/>
            <a:ext cx="3324787" cy="1308970"/>
          </a:xfrm>
          <a:noFill/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A6DBB9B8-019D-7C40-BF17-6323379E146D}"/>
              </a:ext>
            </a:extLst>
          </p:cNvPr>
          <p:cNvSpPr txBox="1"/>
          <p:nvPr/>
        </p:nvSpPr>
        <p:spPr>
          <a:xfrm>
            <a:off x="1218600" y="685906"/>
            <a:ext cx="135509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b="1" dirty="0" err="1">
                <a:solidFill>
                  <a:srgbClr val="003228"/>
                </a:solidFill>
                <a:latin typeface="SGGW Sans" pitchFamily="2" charset="0"/>
              </a:rPr>
              <a:t>Lorem</a:t>
            </a:r>
            <a:r>
              <a:rPr lang="pl-PL" sz="8000" b="1" dirty="0">
                <a:solidFill>
                  <a:srgbClr val="003228"/>
                </a:solidFill>
                <a:latin typeface="SGGW Sans" pitchFamily="2" charset="0"/>
              </a:rPr>
              <a:t> </a:t>
            </a:r>
            <a:r>
              <a:rPr lang="pl-PL" sz="8000" b="1" dirty="0" err="1">
                <a:solidFill>
                  <a:srgbClr val="003228"/>
                </a:solidFill>
                <a:latin typeface="SGGW Sans" pitchFamily="2" charset="0"/>
              </a:rPr>
              <a:t>ipsum</a:t>
            </a:r>
            <a:endParaRPr lang="pl-PL" sz="8000" b="1" dirty="0">
              <a:solidFill>
                <a:srgbClr val="003228"/>
              </a:solidFill>
              <a:latin typeface="SGGW Sans" pitchFamily="2" charset="0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B4513A36-3959-1542-A8FC-FAD03F22A4E9}"/>
              </a:ext>
            </a:extLst>
          </p:cNvPr>
          <p:cNvSpPr txBox="1"/>
          <p:nvPr/>
        </p:nvSpPr>
        <p:spPr>
          <a:xfrm>
            <a:off x="1194072" y="2280370"/>
            <a:ext cx="893897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Lorem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ipsum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dolor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sit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amet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,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consectetur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adipiscing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elit.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Ut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aliquet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odio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sit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amet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nunc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lacinia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ultrices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.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Duis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metus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urna,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venenatis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a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euismod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non,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pretium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at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purus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.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Integer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maximus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leo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non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venenatis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pulvinar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.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Curabitur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tortor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massa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,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egestas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ut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dictum vitae,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rhoncus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non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augue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. Nam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pulvinar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mauris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enim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,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nec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elementum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mi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elementum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sed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.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Aliquam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at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lobortis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leo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.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Etiam</a:t>
            </a:r>
            <a:endParaRPr lang="pl-PL" sz="2800" spc="600" dirty="0">
              <a:solidFill>
                <a:srgbClr val="003228"/>
              </a:solidFill>
              <a:latin typeface="SGGW Sans UltraLight" pitchFamily="2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2D6620F9-6FE6-6746-9C02-837E55FE8B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57992" y="0"/>
            <a:ext cx="6830008" cy="10277128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90A77D76-2737-5A45-BBC0-24BD0967842B}"/>
              </a:ext>
            </a:extLst>
          </p:cNvPr>
          <p:cNvSpPr/>
          <p:nvPr/>
        </p:nvSpPr>
        <p:spPr>
          <a:xfrm>
            <a:off x="11457992" y="0"/>
            <a:ext cx="6830008" cy="10285413"/>
          </a:xfrm>
          <a:prstGeom prst="rect">
            <a:avLst/>
          </a:prstGeom>
          <a:solidFill>
            <a:srgbClr val="003228">
              <a:alpha val="5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597969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ymbol zastępczy obrazu 12">
            <a:extLst>
              <a:ext uri="{FF2B5EF4-FFF2-40B4-BE49-F238E27FC236}">
                <a16:creationId xmlns:a16="http://schemas.microsoft.com/office/drawing/2014/main" id="{B764AE17-57DF-BD4E-BFE4-ACACDF8E7112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/>
          <a:srcRect l="-1246" t="-5162" r="-1382" b="-5853"/>
          <a:stretch/>
        </p:blipFill>
        <p:spPr>
          <a:xfrm>
            <a:off x="1168495" y="8386175"/>
            <a:ext cx="3324787" cy="1308970"/>
          </a:xfrm>
          <a:noFill/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A6DBB9B8-019D-7C40-BF17-6323379E146D}"/>
              </a:ext>
            </a:extLst>
          </p:cNvPr>
          <p:cNvSpPr txBox="1"/>
          <p:nvPr/>
        </p:nvSpPr>
        <p:spPr>
          <a:xfrm>
            <a:off x="1218600" y="685906"/>
            <a:ext cx="135509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b="1" dirty="0" err="1">
                <a:solidFill>
                  <a:srgbClr val="003228"/>
                </a:solidFill>
                <a:latin typeface="SGGW Sans" pitchFamily="2" charset="0"/>
              </a:rPr>
              <a:t>Lorem</a:t>
            </a:r>
            <a:r>
              <a:rPr lang="pl-PL" sz="8000" b="1" dirty="0">
                <a:solidFill>
                  <a:srgbClr val="003228"/>
                </a:solidFill>
                <a:latin typeface="SGGW Sans" pitchFamily="2" charset="0"/>
              </a:rPr>
              <a:t> </a:t>
            </a:r>
            <a:r>
              <a:rPr lang="pl-PL" sz="8000" b="1" dirty="0" err="1">
                <a:solidFill>
                  <a:srgbClr val="003228"/>
                </a:solidFill>
                <a:latin typeface="SGGW Sans" pitchFamily="2" charset="0"/>
              </a:rPr>
              <a:t>ipsum</a:t>
            </a:r>
            <a:endParaRPr lang="pl-PL" sz="8000" b="1" dirty="0">
              <a:solidFill>
                <a:srgbClr val="003228"/>
              </a:solidFill>
              <a:latin typeface="SGGW Sans" pitchFamily="2" charset="0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B4513A36-3959-1542-A8FC-FAD03F22A4E9}"/>
              </a:ext>
            </a:extLst>
          </p:cNvPr>
          <p:cNvSpPr txBox="1"/>
          <p:nvPr/>
        </p:nvSpPr>
        <p:spPr>
          <a:xfrm>
            <a:off x="1194072" y="2280370"/>
            <a:ext cx="1591116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Lorem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ipsum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dolor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sit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amet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,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consectetur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adipiscing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elit.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Ut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aliquet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odio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sit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amet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nunc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lacinia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ultrices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.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Duis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metus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urna,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venenatis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a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euismod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non,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pretium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at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purus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.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Integer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maximus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leo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non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venenatis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pulvinar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.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Curabitur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tortor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massa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,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egestas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ut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dictum vitae,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rhoncus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non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augue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. Nam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pulvinar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mauris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enim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,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nec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elementum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mi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elementum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sed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.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Aliquam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at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lobortis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leo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.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Etiam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molestie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,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ante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nec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rhoncus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commodo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,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nisl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velit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rutrum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ligula, a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molestie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mi nunc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nec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lorem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.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Integer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eu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iaculis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felis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.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Aenean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fermentum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est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ut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fermentum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suscipit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.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Proin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sit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amet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quam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libero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1802191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A57F9CFA-0862-E445-A65A-F4BAAB8F2A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94" t="10140" r="2902" b="63123"/>
          <a:stretch/>
        </p:blipFill>
        <p:spPr>
          <a:xfrm>
            <a:off x="0" y="0"/>
            <a:ext cx="18288000" cy="3438623"/>
          </a:xfrm>
          <a:prstGeom prst="rect">
            <a:avLst/>
          </a:prstGeom>
        </p:spPr>
      </p:pic>
      <p:sp>
        <p:nvSpPr>
          <p:cNvPr id="14" name="Prostokąt 13">
            <a:extLst>
              <a:ext uri="{FF2B5EF4-FFF2-40B4-BE49-F238E27FC236}">
                <a16:creationId xmlns:a16="http://schemas.microsoft.com/office/drawing/2014/main" id="{085FE166-5D3A-AF44-BC94-7735F82A2981}"/>
              </a:ext>
            </a:extLst>
          </p:cNvPr>
          <p:cNvSpPr/>
          <p:nvPr/>
        </p:nvSpPr>
        <p:spPr>
          <a:xfrm>
            <a:off x="0" y="0"/>
            <a:ext cx="18288000" cy="3438622"/>
          </a:xfrm>
          <a:prstGeom prst="rect">
            <a:avLst/>
          </a:prstGeom>
          <a:solidFill>
            <a:srgbClr val="003228">
              <a:alpha val="5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A6DBB9B8-019D-7C40-BF17-6323379E146D}"/>
              </a:ext>
            </a:extLst>
          </p:cNvPr>
          <p:cNvSpPr txBox="1"/>
          <p:nvPr/>
        </p:nvSpPr>
        <p:spPr>
          <a:xfrm>
            <a:off x="1168495" y="1801208"/>
            <a:ext cx="135509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b="1" dirty="0" err="1">
                <a:solidFill>
                  <a:schemeClr val="bg1"/>
                </a:solidFill>
                <a:latin typeface="SGGW Sans" pitchFamily="2" charset="0"/>
              </a:rPr>
              <a:t>Lorem</a:t>
            </a:r>
            <a:r>
              <a:rPr lang="pl-PL" sz="8000" b="1" dirty="0">
                <a:solidFill>
                  <a:schemeClr val="bg1"/>
                </a:solidFill>
                <a:latin typeface="SGGW Sans" pitchFamily="2" charset="0"/>
              </a:rPr>
              <a:t> </a:t>
            </a:r>
            <a:r>
              <a:rPr lang="pl-PL" sz="8000" b="1" dirty="0" err="1">
                <a:solidFill>
                  <a:schemeClr val="bg1"/>
                </a:solidFill>
                <a:latin typeface="SGGW Sans" pitchFamily="2" charset="0"/>
              </a:rPr>
              <a:t>ipsum</a:t>
            </a:r>
            <a:endParaRPr lang="pl-PL" sz="8000" b="1" dirty="0">
              <a:solidFill>
                <a:schemeClr val="bg1"/>
              </a:solidFill>
              <a:latin typeface="SGGW Sans" pitchFamily="2" charset="0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04534302-2356-1949-88BF-38F7D5E2E10C}"/>
              </a:ext>
            </a:extLst>
          </p:cNvPr>
          <p:cNvSpPr txBox="1"/>
          <p:nvPr/>
        </p:nvSpPr>
        <p:spPr>
          <a:xfrm>
            <a:off x="1168495" y="3927240"/>
            <a:ext cx="1591116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Lorem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ipsum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dolor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sit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amet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,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consectetur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adipiscing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elit.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Ut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aliquet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odio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sit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amet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nunc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lacinia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ultrices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.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Duis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metus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urna,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venenatis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a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euismod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non,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pretium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at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purus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.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Integer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maximus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leo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non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venenatis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pulvinar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.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Curabitur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tortor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massa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,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egestas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ut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dictum vitae,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rhoncus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non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augue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. Nam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pulvinar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mauris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enim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,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nec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elementum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mi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elementum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sed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.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Aliquam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at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lobortis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leo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.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Etiam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molestie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,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ante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nec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rhoncus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commodo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,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nisl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velit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rutrum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ligula, a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molestie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mi nunc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nec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lorem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.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Integer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eu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iaculis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felis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.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Aenean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fermentum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est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ut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fermentum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suscipit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.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Proin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sit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amet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quam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 </a:t>
            </a:r>
            <a:r>
              <a:rPr lang="pl-PL" sz="2800" spc="600" dirty="0" err="1">
                <a:solidFill>
                  <a:srgbClr val="003228"/>
                </a:solidFill>
                <a:latin typeface="SGGW Sans UltraLight" pitchFamily="2" charset="0"/>
              </a:rPr>
              <a:t>libero</a:t>
            </a:r>
            <a:r>
              <a:rPr lang="pl-PL" sz="2800" spc="600" dirty="0">
                <a:solidFill>
                  <a:srgbClr val="003228"/>
                </a:solidFill>
                <a:latin typeface="SGGW Sans UltraLight" pitchFamily="2" charset="0"/>
              </a:rPr>
              <a:t>. </a:t>
            </a:r>
          </a:p>
        </p:txBody>
      </p:sp>
      <p:pic>
        <p:nvPicPr>
          <p:cNvPr id="9" name="Symbol zastępczy obrazu 12">
            <a:extLst>
              <a:ext uri="{FF2B5EF4-FFF2-40B4-BE49-F238E27FC236}">
                <a16:creationId xmlns:a16="http://schemas.microsoft.com/office/drawing/2014/main" id="{EF5A6984-C648-F549-98EE-BD6A430B177E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4"/>
          <a:srcRect l="-1246" t="-5162" r="-1382" b="-5853"/>
          <a:stretch/>
        </p:blipFill>
        <p:spPr>
          <a:xfrm>
            <a:off x="1168495" y="8386175"/>
            <a:ext cx="3324787" cy="1308970"/>
          </a:xfrm>
          <a:noFill/>
        </p:spPr>
      </p:pic>
    </p:spTree>
    <p:extLst>
      <p:ext uri="{BB962C8B-B14F-4D97-AF65-F5344CB8AC3E}">
        <p14:creationId xmlns:p14="http://schemas.microsoft.com/office/powerpoint/2010/main" val="37029864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rostokąt 36">
            <a:extLst>
              <a:ext uri="{FF2B5EF4-FFF2-40B4-BE49-F238E27FC236}">
                <a16:creationId xmlns:a16="http://schemas.microsoft.com/office/drawing/2014/main" id="{07A604FC-8C75-1642-9873-0CD2F4251244}"/>
              </a:ext>
            </a:extLst>
          </p:cNvPr>
          <p:cNvSpPr/>
          <p:nvPr/>
        </p:nvSpPr>
        <p:spPr>
          <a:xfrm>
            <a:off x="0" y="0"/>
            <a:ext cx="18288000" cy="10285413"/>
          </a:xfrm>
          <a:prstGeom prst="rect">
            <a:avLst/>
          </a:prstGeom>
          <a:solidFill>
            <a:srgbClr val="003228">
              <a:alpha val="5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8" name="Obraz 27">
            <a:extLst>
              <a:ext uri="{FF2B5EF4-FFF2-40B4-BE49-F238E27FC236}">
                <a16:creationId xmlns:a16="http://schemas.microsoft.com/office/drawing/2014/main" id="{E40B889C-3968-044F-8C09-218210CB41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4072" y="8453404"/>
            <a:ext cx="3269784" cy="1190075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E450A155-1510-FE44-A85D-D297751798E5}"/>
              </a:ext>
            </a:extLst>
          </p:cNvPr>
          <p:cNvSpPr txBox="1"/>
          <p:nvPr/>
        </p:nvSpPr>
        <p:spPr>
          <a:xfrm>
            <a:off x="1194072" y="1013111"/>
            <a:ext cx="135509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>
                <a:solidFill>
                  <a:schemeClr val="bg1"/>
                </a:solidFill>
                <a:latin typeface="SGGW Sans" pitchFamily="2" charset="0"/>
              </a:rPr>
              <a:t>Szkoła Główna Gospodarstwa Wiejskiego w Warszawie</a:t>
            </a:r>
          </a:p>
          <a:p>
            <a:r>
              <a:rPr lang="pl-PL" sz="1600" b="0" dirty="0">
                <a:solidFill>
                  <a:schemeClr val="bg1"/>
                </a:solidFill>
                <a:latin typeface="SGGW Sans" pitchFamily="2" charset="0"/>
              </a:rPr>
              <a:t>ul. Nowoursynowska 166, 02-787 Warszawa</a:t>
            </a:r>
          </a:p>
          <a:p>
            <a:r>
              <a:rPr lang="pl-PL" sz="1600" b="0" dirty="0" err="1">
                <a:solidFill>
                  <a:schemeClr val="bg1"/>
                </a:solidFill>
                <a:latin typeface="SGGW Sans" pitchFamily="2" charset="0"/>
              </a:rPr>
              <a:t>www.sggw.edu.pl</a:t>
            </a:r>
            <a:endParaRPr lang="pl-PL" sz="1600" b="0" dirty="0">
              <a:solidFill>
                <a:schemeClr val="bg1"/>
              </a:solidFill>
              <a:latin typeface="SGGW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5341563"/>
      </p:ext>
    </p:extLst>
  </p:cSld>
  <p:clrMapOvr>
    <a:masterClrMapping/>
  </p:clrMapOvr>
</p:sld>
</file>

<file path=ppt/theme/theme1.xml><?xml version="1.0" encoding="utf-8"?>
<a:theme xmlns:a="http://schemas.openxmlformats.org/drawingml/2006/main" name="SGGW motyw główny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{63763934-0442-2544-BE43-7C9BFD33B578}tf10001119</Template>
  <TotalTime>4244</TotalTime>
  <Words>571</Words>
  <Application>Microsoft Office PowerPoint</Application>
  <PresentationFormat>Niestandardowy</PresentationFormat>
  <Paragraphs>23</Paragraphs>
  <Slides>7</Slides>
  <Notes>7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7</vt:i4>
      </vt:variant>
    </vt:vector>
  </HeadingPairs>
  <TitlesOfParts>
    <vt:vector size="8" baseType="lpstr">
      <vt:lpstr>SGGW motyw główny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Stanisław Klucznik</dc:creator>
  <cp:lastModifiedBy>Stanisław Klucznik</cp:lastModifiedBy>
  <cp:revision>38</cp:revision>
  <dcterms:created xsi:type="dcterms:W3CDTF">2020-10-21T06:39:58Z</dcterms:created>
  <dcterms:modified xsi:type="dcterms:W3CDTF">2021-06-11T19:56:05Z</dcterms:modified>
</cp:coreProperties>
</file>