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39" r:id="rId1"/>
  </p:sldMasterIdLst>
  <p:notesMasterIdLst>
    <p:notesMasterId r:id="rId7"/>
  </p:notesMasterIdLst>
  <p:handoutMasterIdLst>
    <p:handoutMasterId r:id="rId8"/>
  </p:handoutMasterIdLst>
  <p:sldIdLst>
    <p:sldId id="256" r:id="rId2"/>
    <p:sldId id="263" r:id="rId3"/>
    <p:sldId id="264" r:id="rId4"/>
    <p:sldId id="267" r:id="rId5"/>
    <p:sldId id="265" r:id="rId6"/>
  </p:sldIdLst>
  <p:sldSz cx="18288000" cy="1028541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SGGW Sans" panose="020B0604020202020204" charset="0"/>
      <p:bold r:id="rId15"/>
      <p:italic r:id="rId16"/>
      <p:boldItalic r:id="rId17"/>
    </p:embeddedFont>
    <p:embeddedFont>
      <p:font typeface="SGGW Sans UltraLight" panose="020B0604020202020204" charset="0"/>
      <p:regular r:id="rId18"/>
      <p: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Pieniążek" initials="AP" lastIdx="1" clrIdx="0">
    <p:extLst>
      <p:ext uri="{19B8F6BF-5375-455C-9EA6-DF929625EA0E}">
        <p15:presenceInfo xmlns:p15="http://schemas.microsoft.com/office/powerpoint/2012/main" userId="S::p410810@sggw.edu.pl::7647b9fd-f957-419a-8bf4-2c171fa68d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C850"/>
    <a:srgbClr val="003228"/>
    <a:srgbClr val="C9E0EE"/>
    <a:srgbClr val="BEDCF0"/>
    <a:srgbClr val="74B959"/>
    <a:srgbClr val="AAA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3E3101-9320-FED3-E4C5-C26964E5453D}" v="2" dt="2021-06-11T19:59:03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05"/>
    <p:restoredTop sz="94746"/>
  </p:normalViewPr>
  <p:slideViewPr>
    <p:cSldViewPr snapToGrid="0" snapToObjects="1">
      <p:cViewPr varScale="1">
        <p:scale>
          <a:sx n="96" d="100"/>
          <a:sy n="96" d="100"/>
        </p:scale>
        <p:origin x="8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Pieniążek" userId="S::p410810@sggw.edu.pl::7647b9fd-f957-419a-8bf4-2c171fa68dba" providerId="AD" clId="Web-{583E3101-9320-FED3-E4C5-C26964E5453D}"/>
    <pc:docChg chg="">
      <pc:chgData name="Anna Pieniążek" userId="S::p410810@sggw.edu.pl::7647b9fd-f957-419a-8bf4-2c171fa68dba" providerId="AD" clId="Web-{583E3101-9320-FED3-E4C5-C26964E5453D}" dt="2021-06-11T19:59:03.291" v="1"/>
      <pc:docMkLst>
        <pc:docMk/>
      </pc:docMkLst>
      <pc:sldChg chg="addCm modCm">
        <pc:chgData name="Anna Pieniążek" userId="S::p410810@sggw.edu.pl::7647b9fd-f957-419a-8bf4-2c171fa68dba" providerId="AD" clId="Web-{583E3101-9320-FED3-E4C5-C26964E5453D}" dt="2021-06-11T19:59:03.291" v="1"/>
        <pc:sldMkLst>
          <pc:docMk/>
          <pc:sldMk cId="1409270190" sldId="256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11T12:58:58.182" idx="1">
    <p:pos x="7493" y="2247"/>
    <p:text>Wszystkie zdjęcia, grafiki oraz układ slajdów są propozycją, którą można dowolnie zmienić zgodnie z Państwa potrzebami, pod warunkiem oczywiście, że zmiany te będą zgodnie z zapisami Księgi Identyfikacji Wizualnej SGGW. Gdyby była potrzeba stworzenia dodatkowych szablonów/grafik prosimy o kontakt z Biurem Promocji. Będziemy sukcesywnie dodawać kolejne projekty. 
</p:text>
    <p:extLst>
      <p:ext uri="{C676402C-5697-4E1C-873F-D02D1690AC5C}">
        <p15:threadingInfo xmlns:p15="http://schemas.microsoft.com/office/powerpoint/2012/main" timeZoneBias="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669DCAF3-F3F2-794A-9DE5-95813A3828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D1CCFB5-C14D-9F49-99E4-8DA643970D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65EE1-B34F-4743-8F80-492843A88114}" type="datetimeFigureOut">
              <a:rPr lang="pl-PL" smtClean="0"/>
              <a:t>11.06.2021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4042A37-0094-2945-812E-576B7BA958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0547126-6A8C-0943-A134-A922021EA8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B45BC-F576-404A-9907-42F3325C54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678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8E6CC-853B-6945-8B25-087D15377450}" type="datetimeFigureOut">
              <a:rPr lang="pl-PL" smtClean="0"/>
              <a:t>11.06.2021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7D28F-AD20-E94E-AD43-CB33538D64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1619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754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509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263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017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8771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526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280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034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7D28F-AD20-E94E-AD43-CB33538D64E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7451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7D28F-AD20-E94E-AD43-CB33538D64E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727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285"/>
            <a:ext cx="13716000" cy="3580847"/>
          </a:xfrm>
        </p:spPr>
        <p:txBody>
          <a:bodyPr anchor="b"/>
          <a:lstStyle>
            <a:lvl1pPr algn="ctr">
              <a:defRPr sz="89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2223"/>
            <a:ext cx="13716000" cy="2483260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09" indent="0" algn="ctr">
              <a:buNone/>
              <a:defRPr sz="3000"/>
            </a:lvl2pPr>
            <a:lvl3pPr marL="1371417" indent="0" algn="ctr">
              <a:buNone/>
              <a:defRPr sz="2700"/>
            </a:lvl3pPr>
            <a:lvl4pPr marL="2057126" indent="0" algn="ctr">
              <a:buNone/>
              <a:defRPr sz="2400"/>
            </a:lvl4pPr>
            <a:lvl5pPr marL="2742834" indent="0" algn="ctr">
              <a:buNone/>
              <a:defRPr sz="2400"/>
            </a:lvl5pPr>
            <a:lvl6pPr marL="3428543" indent="0" algn="ctr">
              <a:buNone/>
              <a:defRPr sz="2400"/>
            </a:lvl6pPr>
            <a:lvl7pPr marL="4114251" indent="0" algn="ctr">
              <a:buNone/>
              <a:defRPr sz="2400"/>
            </a:lvl7pPr>
            <a:lvl8pPr marL="4799960" indent="0" algn="ctr">
              <a:buNone/>
              <a:defRPr sz="2400"/>
            </a:lvl8pPr>
            <a:lvl9pPr marL="5485668" indent="0" algn="ctr">
              <a:buNone/>
              <a:defRPr sz="24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098813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8B393216-B74D-654A-A437-86BA25B49469}"/>
              </a:ext>
            </a:extLst>
          </p:cNvPr>
          <p:cNvSpPr/>
          <p:nvPr userDrawn="1"/>
        </p:nvSpPr>
        <p:spPr>
          <a:xfrm>
            <a:off x="0" y="8115300"/>
            <a:ext cx="18288000" cy="2170113"/>
          </a:xfrm>
          <a:prstGeom prst="rect">
            <a:avLst/>
          </a:prstGeom>
          <a:solidFill>
            <a:srgbClr val="0032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738015"/>
            <a:ext cx="15773400" cy="4805785"/>
          </a:xfrm>
        </p:spPr>
        <p:txBody>
          <a:bodyPr/>
          <a:lstStyle/>
          <a:p>
            <a:pPr lvl="0"/>
            <a:r>
              <a:rPr lang="pl-PL" dirty="0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CB5A090-FD23-BD4A-A23E-57B524156F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1954" y="8507085"/>
            <a:ext cx="3282679" cy="119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947058"/>
            <a:ext cx="15773400" cy="5895600"/>
          </a:xfrm>
        </p:spPr>
        <p:txBody>
          <a:bodyPr anchor="b"/>
          <a:lstStyle>
            <a:lvl1pPr>
              <a:defRPr sz="89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3134"/>
            <a:ext cx="15773400" cy="853362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3055"/>
            <a:ext cx="4114800" cy="54760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A66A60D1-5C53-CE4D-9B19-7A2D9C7E8386}"/>
              </a:ext>
            </a:extLst>
          </p:cNvPr>
          <p:cNvSpPr/>
          <p:nvPr userDrawn="1"/>
        </p:nvSpPr>
        <p:spPr>
          <a:xfrm>
            <a:off x="0" y="8115300"/>
            <a:ext cx="18288000" cy="2170113"/>
          </a:xfrm>
          <a:prstGeom prst="rect">
            <a:avLst/>
          </a:prstGeom>
          <a:solidFill>
            <a:srgbClr val="0032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23258F2-E5B2-8C40-8B74-8CDAB5523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1954" y="8507085"/>
            <a:ext cx="3282679" cy="119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1696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015"/>
            <a:ext cx="7772400" cy="5393614"/>
          </a:xfrm>
        </p:spPr>
        <p:txBody>
          <a:bodyPr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015"/>
            <a:ext cx="7772400" cy="5393614"/>
          </a:xfrm>
        </p:spPr>
        <p:txBody>
          <a:bodyPr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208772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04"/>
            <a:ext cx="15773400" cy="19880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356"/>
            <a:ext cx="7736681" cy="123567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09" indent="0">
              <a:buNone/>
              <a:defRPr sz="3000" b="1"/>
            </a:lvl2pPr>
            <a:lvl3pPr marL="1371417" indent="0">
              <a:buNone/>
              <a:defRPr sz="2700" b="1"/>
            </a:lvl3pPr>
            <a:lvl4pPr marL="2057126" indent="0">
              <a:buNone/>
              <a:defRPr sz="2400" b="1"/>
            </a:lvl4pPr>
            <a:lvl5pPr marL="2742834" indent="0">
              <a:buNone/>
              <a:defRPr sz="2400" b="1"/>
            </a:lvl5pPr>
            <a:lvl6pPr marL="3428543" indent="0">
              <a:buNone/>
              <a:defRPr sz="2400" b="1"/>
            </a:lvl6pPr>
            <a:lvl7pPr marL="4114251" indent="0">
              <a:buNone/>
              <a:defRPr sz="2400" b="1"/>
            </a:lvl7pPr>
            <a:lvl8pPr marL="4799960" indent="0">
              <a:buNone/>
              <a:defRPr sz="2400" b="1"/>
            </a:lvl8pPr>
            <a:lvl9pPr marL="5485668" indent="0">
              <a:buNone/>
              <a:defRPr sz="2400" b="1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033"/>
            <a:ext cx="7736681" cy="4194981"/>
          </a:xfrm>
        </p:spPr>
        <p:txBody>
          <a:bodyPr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356"/>
            <a:ext cx="7774782" cy="123567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09" indent="0">
              <a:buNone/>
              <a:defRPr sz="3000" b="1"/>
            </a:lvl2pPr>
            <a:lvl3pPr marL="1371417" indent="0">
              <a:buNone/>
              <a:defRPr sz="2700" b="1"/>
            </a:lvl3pPr>
            <a:lvl4pPr marL="2057126" indent="0">
              <a:buNone/>
              <a:defRPr sz="2400" b="1"/>
            </a:lvl4pPr>
            <a:lvl5pPr marL="2742834" indent="0">
              <a:buNone/>
              <a:defRPr sz="2400" b="1"/>
            </a:lvl5pPr>
            <a:lvl6pPr marL="3428543" indent="0">
              <a:buNone/>
              <a:defRPr sz="2400" b="1"/>
            </a:lvl6pPr>
            <a:lvl7pPr marL="4114251" indent="0">
              <a:buNone/>
              <a:defRPr sz="2400" b="1"/>
            </a:lvl7pPr>
            <a:lvl8pPr marL="4799960" indent="0">
              <a:buNone/>
              <a:defRPr sz="2400" b="1"/>
            </a:lvl8pPr>
            <a:lvl9pPr marL="5485668" indent="0">
              <a:buNone/>
              <a:defRPr sz="2400" b="1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033"/>
            <a:ext cx="7774782" cy="4194981"/>
          </a:xfrm>
        </p:spPr>
        <p:txBody>
          <a:bodyPr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361452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obrazu 5">
            <a:extLst>
              <a:ext uri="{FF2B5EF4-FFF2-40B4-BE49-F238E27FC236}">
                <a16:creationId xmlns:a16="http://schemas.microsoft.com/office/drawing/2014/main" id="{840862A1-DF74-5B47-A905-DDB59455F0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45900" y="0"/>
            <a:ext cx="6642100" cy="10285413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FB5E2600-B8B8-D74A-AEB0-8BDFC5D953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645900" y="-1"/>
            <a:ext cx="6642100" cy="10285413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924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solidFill>
          <a:srgbClr val="003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B2264A6-8845-EA47-85B3-117129838762}"/>
              </a:ext>
            </a:extLst>
          </p:cNvPr>
          <p:cNvSpPr txBox="1"/>
          <p:nvPr userDrawn="1"/>
        </p:nvSpPr>
        <p:spPr>
          <a:xfrm>
            <a:off x="4002454" y="8929547"/>
            <a:ext cx="13550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b="1" dirty="0">
                <a:solidFill>
                  <a:srgbClr val="6EC850"/>
                </a:solidFill>
                <a:latin typeface="SGGW Sans" pitchFamily="2" charset="0"/>
              </a:rPr>
              <a:t>Szkoła Główna Gospodarstwa Wiejskiego w Warszawie</a:t>
            </a:r>
          </a:p>
          <a:p>
            <a:pPr algn="r"/>
            <a:r>
              <a:rPr lang="pl-PL" sz="1600" b="0" dirty="0">
                <a:solidFill>
                  <a:srgbClr val="6EC850"/>
                </a:solidFill>
                <a:latin typeface="SGGW Sans" pitchFamily="2" charset="0"/>
              </a:rPr>
              <a:t>ul. Nowoursynowska 166, 02-787 Warszawa</a:t>
            </a:r>
          </a:p>
          <a:p>
            <a:pPr algn="r"/>
            <a:r>
              <a:rPr lang="pl-PL" sz="1600" b="0" dirty="0" err="1">
                <a:solidFill>
                  <a:srgbClr val="6EC850"/>
                </a:solidFill>
                <a:latin typeface="SGGW Sans" pitchFamily="2" charset="0"/>
              </a:rPr>
              <a:t>www.sggw.edu.pl</a:t>
            </a:r>
            <a:endParaRPr lang="pl-PL" sz="1600" b="0" dirty="0">
              <a:solidFill>
                <a:srgbClr val="6EC850"/>
              </a:solidFill>
              <a:latin typeface="SGGW Sans" pitchFamily="2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989A7C7-AF3D-9048-B423-E27BD1D3D8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6814" t="40101" r="11273" b="152"/>
          <a:stretch/>
        </p:blipFill>
        <p:spPr>
          <a:xfrm>
            <a:off x="0" y="-1"/>
            <a:ext cx="18288001" cy="992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7300" y="547604"/>
            <a:ext cx="15773400" cy="1128796"/>
          </a:xfrm>
          <a:prstGeom prst="rect">
            <a:avLst/>
          </a:prstGeom>
        </p:spPr>
        <p:txBody>
          <a:bodyPr/>
          <a:lstStyle/>
          <a:p>
            <a:r>
              <a:rPr lang="pl-PL" sz="6600" b="1" dirty="0">
                <a:latin typeface="SGGW Sans" pitchFamily="2" charset="0"/>
              </a:rPr>
              <a:t>O konferencji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7300" y="1925954"/>
            <a:ext cx="15773400" cy="6215723"/>
          </a:xfrm>
        </p:spPr>
        <p:txBody>
          <a:bodyPr/>
          <a:lstStyle>
            <a:lvl1pPr marL="571500" indent="-571500">
              <a:buFont typeface="Arial" panose="020B0604020202020204" pitchFamily="34" charset="0"/>
              <a:buNone/>
              <a:defRPr/>
            </a:lvl1pPr>
          </a:lstStyle>
          <a:p>
            <a:r>
              <a:rPr lang="pl-PL" sz="4400" dirty="0">
                <a:latin typeface="SGGW Sans Light" pitchFamily="2" charset="0"/>
              </a:rPr>
              <a:t>Plansza tekstowa.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</a:t>
            </a:r>
          </a:p>
          <a:p>
            <a:endParaRPr lang="pl-PL" sz="4400" dirty="0">
              <a:latin typeface="SGGW Sans Light" pitchFamily="2" charset="0"/>
            </a:endParaRPr>
          </a:p>
          <a:p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lorem</a:t>
            </a:r>
            <a:r>
              <a:rPr lang="pl-PL" sz="4400" dirty="0">
                <a:latin typeface="SGGW Sans Light" pitchFamily="2" charset="0"/>
              </a:rPr>
              <a:t> </a:t>
            </a:r>
            <a:r>
              <a:rPr lang="pl-PL" sz="4400" dirty="0" err="1">
                <a:latin typeface="SGGW Sans Light" pitchFamily="2" charset="0"/>
              </a:rPr>
              <a:t>ipsum</a:t>
            </a:r>
            <a:r>
              <a:rPr lang="pl-PL" sz="4400" dirty="0">
                <a:latin typeface="SGGW Sans Light" pitchFamily="2" charset="0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9228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1C6F12-146F-3C4C-90B0-BD352632AD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547604"/>
            <a:ext cx="7772400" cy="872634"/>
          </a:xfrm>
          <a:prstGeom prst="rect">
            <a:avLst/>
          </a:prstGeom>
        </p:spPr>
        <p:txBody>
          <a:bodyPr/>
          <a:lstStyle/>
          <a:p>
            <a:r>
              <a:rPr lang="pl-PL" b="1" dirty="0">
                <a:latin typeface="SGGW Sans" pitchFamily="2" charset="0"/>
              </a:rPr>
              <a:t>O konferencji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D5800-905B-2147-8BDD-13CE2F53BB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57300" y="1556426"/>
            <a:ext cx="7772400" cy="6575897"/>
          </a:xfrm>
        </p:spPr>
        <p:txBody>
          <a:bodyPr/>
          <a:lstStyle/>
          <a:p>
            <a:pPr marL="0" indent="0">
              <a:buNone/>
            </a:pPr>
            <a:r>
              <a:rPr lang="pl-PL" dirty="0" err="1">
                <a:latin typeface="SGGW Sans Light" pitchFamily="2" charset="0"/>
              </a:rPr>
              <a:t>Ximperitatqui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corum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consed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magnis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am</a:t>
            </a:r>
            <a:r>
              <a:rPr lang="pl-PL" dirty="0">
                <a:latin typeface="SGGW Sans Light" pitchFamily="2" charset="0"/>
              </a:rPr>
              <a:t>, con </a:t>
            </a:r>
            <a:r>
              <a:rPr lang="pl-PL" dirty="0" err="1">
                <a:latin typeface="SGGW Sans Light" pitchFamily="2" charset="0"/>
              </a:rPr>
              <a:t>elicia</a:t>
            </a:r>
            <a:r>
              <a:rPr lang="pl-PL" dirty="0">
                <a:latin typeface="SGGW Sans Light" pitchFamily="2" charset="0"/>
              </a:rPr>
              <a:t> vento </a:t>
            </a:r>
            <a:r>
              <a:rPr lang="pl-PL" dirty="0" err="1">
                <a:latin typeface="SGGW Sans Light" pitchFamily="2" charset="0"/>
              </a:rPr>
              <a:t>que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volupta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turepratur</a:t>
            </a:r>
            <a:r>
              <a:rPr lang="pl-PL" dirty="0">
                <a:latin typeface="SGGW Sans Light" pitchFamily="2" charset="0"/>
              </a:rPr>
              <a:t>, </a:t>
            </a:r>
            <a:r>
              <a:rPr lang="pl-PL" dirty="0" err="1">
                <a:latin typeface="SGGW Sans Light" pitchFamily="2" charset="0"/>
              </a:rPr>
              <a:t>omnita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peressi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tiiscipid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quamus</a:t>
            </a:r>
            <a:r>
              <a:rPr lang="pl-PL" dirty="0">
                <a:latin typeface="SGGW Sans Light" pitchFamily="2" charset="0"/>
              </a:rPr>
              <a:t> qui </a:t>
            </a:r>
            <a:r>
              <a:rPr lang="pl-PL" dirty="0" err="1">
                <a:latin typeface="SGGW Sans Light" pitchFamily="2" charset="0"/>
              </a:rPr>
              <a:t>nonserum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landae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cuptate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perro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diciunt</a:t>
            </a:r>
            <a:endParaRPr lang="pl-PL" dirty="0">
              <a:latin typeface="SGGW Sans Light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4E6B658-765F-614D-982E-B4244FF51FF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346224" y="547604"/>
            <a:ext cx="7772400" cy="7584719"/>
          </a:xfrm>
        </p:spPr>
        <p:txBody>
          <a:bodyPr/>
          <a:lstStyle/>
          <a:p>
            <a:pPr marL="0" indent="0">
              <a:buNone/>
            </a:pPr>
            <a:endParaRPr lang="pl-PL" dirty="0">
              <a:latin typeface="SGGW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91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04"/>
            <a:ext cx="15773400" cy="198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015"/>
            <a:ext cx="15773400" cy="5262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3055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3055"/>
            <a:ext cx="41148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F2104-A4D5-7244-B907-0EEA573A6546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F9FED880-0548-AE44-9588-9A77ECCB69C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61954" y="8507085"/>
            <a:ext cx="3282679" cy="119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9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51" r:id="rId6"/>
    <p:sldLayoutId id="2147483661" r:id="rId7"/>
    <p:sldLayoutId id="2147483662" r:id="rId8"/>
    <p:sldLayoutId id="2147483752" r:id="rId9"/>
  </p:sldLayoutIdLst>
  <p:hf hdr="0" ftr="0" dt="0"/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sz="6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4" indent="-342854" algn="l" defTabSz="1371417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1pPr>
      <a:lvl2pPr marL="102856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271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99980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689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A6DBB9B8-019D-7C40-BF17-6323379E146D}"/>
              </a:ext>
            </a:extLst>
          </p:cNvPr>
          <p:cNvSpPr txBox="1"/>
          <p:nvPr/>
        </p:nvSpPr>
        <p:spPr>
          <a:xfrm>
            <a:off x="1218600" y="685906"/>
            <a:ext cx="8700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6EC850"/>
                </a:solidFill>
                <a:latin typeface="SGGW Sans" pitchFamily="2" charset="0"/>
              </a:rPr>
              <a:t>Tytuł prezentacji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4534302-2356-1949-88BF-38F7D5E2E10C}"/>
              </a:ext>
            </a:extLst>
          </p:cNvPr>
          <p:cNvSpPr txBox="1"/>
          <p:nvPr/>
        </p:nvSpPr>
        <p:spPr>
          <a:xfrm>
            <a:off x="1194073" y="2049396"/>
            <a:ext cx="15911160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spc="600" dirty="0">
                <a:solidFill>
                  <a:srgbClr val="6EC850"/>
                </a:solidFill>
                <a:latin typeface="SGGW Sans UltraLight" pitchFamily="2" charset="0"/>
              </a:rPr>
              <a:t>autor / podtytuł</a:t>
            </a:r>
          </a:p>
        </p:txBody>
      </p:sp>
      <p:pic>
        <p:nvPicPr>
          <p:cNvPr id="39" name="Obraz 38">
            <a:extLst>
              <a:ext uri="{FF2B5EF4-FFF2-40B4-BE49-F238E27FC236}">
                <a16:creationId xmlns:a16="http://schemas.microsoft.com/office/drawing/2014/main" id="{2B527371-FF55-CD42-B8DB-04C5921AC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073" y="8443600"/>
            <a:ext cx="1198196" cy="1199879"/>
          </a:xfrm>
          <a:prstGeom prst="rect">
            <a:avLst/>
          </a:prstGeom>
        </p:spPr>
      </p:pic>
      <p:pic>
        <p:nvPicPr>
          <p:cNvPr id="43" name="Obraz 42">
            <a:extLst>
              <a:ext uri="{FF2B5EF4-FFF2-40B4-BE49-F238E27FC236}">
                <a16:creationId xmlns:a16="http://schemas.microsoft.com/office/drawing/2014/main" id="{84D11012-63F6-9C46-86A7-1DE9A97AC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9798" y="8443600"/>
            <a:ext cx="1874706" cy="1199879"/>
          </a:xfrm>
          <a:prstGeom prst="rect">
            <a:avLst/>
          </a:prstGeom>
        </p:spPr>
      </p:pic>
      <p:pic>
        <p:nvPicPr>
          <p:cNvPr id="51" name="Obraz 50">
            <a:extLst>
              <a:ext uri="{FF2B5EF4-FFF2-40B4-BE49-F238E27FC236}">
                <a16:creationId xmlns:a16="http://schemas.microsoft.com/office/drawing/2014/main" id="{C5101291-346C-2644-A576-19C62D3F2E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0677" y="3340751"/>
            <a:ext cx="4426647" cy="443286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A088141-C6E7-064A-97E8-18D7DAF895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8601" y="8739266"/>
            <a:ext cx="1994413" cy="127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7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1A26B79-8883-F346-A86B-83BE6EC6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2</a:t>
            </a:fld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BC077B97-194D-5449-990A-C893D45D87D7}"/>
              </a:ext>
            </a:extLst>
          </p:cNvPr>
          <p:cNvSpPr txBox="1"/>
          <p:nvPr/>
        </p:nvSpPr>
        <p:spPr>
          <a:xfrm>
            <a:off x="1218600" y="685906"/>
            <a:ext cx="13550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 err="1">
                <a:solidFill>
                  <a:srgbClr val="003228"/>
                </a:solidFill>
                <a:latin typeface="SGGW Sans" pitchFamily="2" charset="0"/>
              </a:rPr>
              <a:t>Lorem</a:t>
            </a:r>
            <a:r>
              <a:rPr lang="pl-PL" sz="8000" b="1" dirty="0">
                <a:solidFill>
                  <a:srgbClr val="003228"/>
                </a:solidFill>
                <a:latin typeface="SGGW Sans" pitchFamily="2" charset="0"/>
              </a:rPr>
              <a:t> </a:t>
            </a:r>
            <a:r>
              <a:rPr lang="pl-PL" sz="8000" b="1" dirty="0" err="1">
                <a:solidFill>
                  <a:srgbClr val="003228"/>
                </a:solidFill>
                <a:latin typeface="SGGW Sans" pitchFamily="2" charset="0"/>
              </a:rPr>
              <a:t>ipsum</a:t>
            </a:r>
            <a:endParaRPr lang="pl-PL" sz="8000" b="1" dirty="0">
              <a:solidFill>
                <a:srgbClr val="003228"/>
              </a:solidFill>
              <a:latin typeface="SGGW Sans" pitchFamily="2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5D1E9E2-8E88-1341-8BFE-EA46BB83EA9A}"/>
              </a:ext>
            </a:extLst>
          </p:cNvPr>
          <p:cNvSpPr txBox="1"/>
          <p:nvPr/>
        </p:nvSpPr>
        <p:spPr>
          <a:xfrm>
            <a:off x="1194072" y="2280370"/>
            <a:ext cx="159111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Lorem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ipsum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dolor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sit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amet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consectetur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adipiscing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elit.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Ut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aliquet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odio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sit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amet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nunc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lacinia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ultrices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Duis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metus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urna,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venenatis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a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euismod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non,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pretium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purus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Integer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maximus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leo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non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venenatis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pulvinar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Curabitur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tortor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massa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egestas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ut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dictum vitae,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rhoncus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non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augue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Nam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pulvinar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mauris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enim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nec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elementum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mi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elementum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sed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Aliquam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lobortis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leo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Etiam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molestie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ante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nec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rhoncus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commodo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nisl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velit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rutrum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ligula, a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molestie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mi nunc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nec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lorem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Integer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eu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iaculis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felis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Aenean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fermentum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est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ut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fermentum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suscipit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Proin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sit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amet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quam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libero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08021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1F4DB6B-A042-2A47-AB33-F7EBF051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3</a:t>
            </a:fld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C7906F30-0FE2-164E-A647-0EDCAD022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274" y="548610"/>
            <a:ext cx="7772400" cy="872634"/>
          </a:xfrm>
        </p:spPr>
        <p:txBody>
          <a:bodyPr>
            <a:normAutofit fontScale="90000"/>
          </a:bodyPr>
          <a:lstStyle/>
          <a:p>
            <a:r>
              <a:rPr lang="pl-PL" sz="6600" b="1" dirty="0" err="1">
                <a:solidFill>
                  <a:srgbClr val="003228"/>
                </a:solidFill>
                <a:latin typeface="SGGW Sans" pitchFamily="2" charset="0"/>
              </a:rPr>
              <a:t>Lorem</a:t>
            </a:r>
            <a:r>
              <a:rPr lang="pl-PL" sz="6600" b="1" dirty="0">
                <a:solidFill>
                  <a:srgbClr val="003228"/>
                </a:solidFill>
                <a:latin typeface="SGGW Sans" pitchFamily="2" charset="0"/>
              </a:rPr>
              <a:t> </a:t>
            </a:r>
            <a:r>
              <a:rPr lang="pl-PL" sz="6600" b="1" dirty="0" err="1">
                <a:solidFill>
                  <a:srgbClr val="003228"/>
                </a:solidFill>
                <a:latin typeface="SGGW Sans" pitchFamily="2" charset="0"/>
              </a:rPr>
              <a:t>ipsum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7EF2606-FE51-8547-AB1A-CA82FE08E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8274" y="1753835"/>
            <a:ext cx="7772400" cy="6575897"/>
          </a:xfrm>
        </p:spPr>
        <p:txBody>
          <a:bodyPr>
            <a:normAutofit/>
          </a:bodyPr>
          <a:lstStyle/>
          <a:p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Lorem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ipsum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dolor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sit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amet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consectetur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adipiscing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elit.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Ut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aliquet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odio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sit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amet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nunc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lacinia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ultrices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Duis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metus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urna,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venenatis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a </a:t>
            </a:r>
            <a:r>
              <a:rPr lang="pl-PL" sz="2800" dirty="0" err="1">
                <a:solidFill>
                  <a:srgbClr val="003228"/>
                </a:solidFill>
                <a:latin typeface="SGGW Sans UltraLight" pitchFamily="2" charset="0"/>
              </a:rPr>
              <a:t>euismod</a:t>
            </a:r>
            <a:r>
              <a:rPr lang="pl-PL" sz="2800" dirty="0">
                <a:solidFill>
                  <a:srgbClr val="003228"/>
                </a:solidFill>
                <a:latin typeface="SGGW Sans UltraLight" pitchFamily="2" charset="0"/>
              </a:rPr>
              <a:t> non, </a:t>
            </a:r>
            <a:r>
              <a:rPr lang="pl-PL" sz="2800" dirty="0" err="1">
                <a:solidFill>
                  <a:srgbClr val="003228"/>
                </a:solidFill>
                <a:latin typeface="SGGW Sans UltraLight" pitchFamily="2" charset="0"/>
              </a:rPr>
              <a:t>pretium</a:t>
            </a:r>
            <a:r>
              <a:rPr lang="pl-PL" sz="28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dirty="0" err="1">
                <a:solidFill>
                  <a:srgbClr val="003228"/>
                </a:solidFill>
                <a:latin typeface="SGGW Sans UltraLight" pitchFamily="2" charset="0"/>
              </a:rPr>
              <a:t>at</a:t>
            </a:r>
            <a:r>
              <a:rPr lang="pl-PL" sz="28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dirty="0" err="1">
                <a:solidFill>
                  <a:srgbClr val="003228"/>
                </a:solidFill>
                <a:latin typeface="SGGW Sans UltraLight" pitchFamily="2" charset="0"/>
              </a:rPr>
              <a:t>purus</a:t>
            </a:r>
            <a:r>
              <a:rPr lang="pl-PL" sz="28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dirty="0" err="1">
                <a:solidFill>
                  <a:srgbClr val="003228"/>
                </a:solidFill>
                <a:latin typeface="SGGW Sans UltraLight" pitchFamily="2" charset="0"/>
              </a:rPr>
              <a:t>Lorem</a:t>
            </a:r>
            <a:r>
              <a:rPr lang="pl-PL" sz="28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ipsum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dolor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sit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amet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consectetur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adipiscing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elit.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Ut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aliquet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odio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sit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amet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nunc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lacinia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ultrices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Duis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metus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urna,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venenatis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a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euismod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non,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pretium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purus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endParaRPr lang="pl-PL" dirty="0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0F71C162-8E7D-8248-81D7-5CDB8C4831D7}"/>
              </a:ext>
            </a:extLst>
          </p:cNvPr>
          <p:cNvSpPr/>
          <p:nvPr/>
        </p:nvSpPr>
        <p:spPr>
          <a:xfrm>
            <a:off x="9886950" y="0"/>
            <a:ext cx="8401050" cy="10285413"/>
          </a:xfrm>
          <a:prstGeom prst="rect">
            <a:avLst/>
          </a:prstGeom>
          <a:solidFill>
            <a:srgbClr val="0032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71583AC-FDB4-D947-9AE0-51E301CA26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099" b="10216"/>
          <a:stretch/>
        </p:blipFill>
        <p:spPr>
          <a:xfrm>
            <a:off x="9342783" y="0"/>
            <a:ext cx="8945217" cy="1028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90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6849FB0A-D268-D943-9EA1-B584612B985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6930677" y="2178701"/>
            <a:ext cx="4426647" cy="4432864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FF5EF01-2872-1244-B880-B0430B6D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4</a:t>
            </a:fld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8145E2A-8D37-824C-8B89-D220A41C3E01}"/>
              </a:ext>
            </a:extLst>
          </p:cNvPr>
          <p:cNvSpPr txBox="1"/>
          <p:nvPr/>
        </p:nvSpPr>
        <p:spPr>
          <a:xfrm>
            <a:off x="1218600" y="685906"/>
            <a:ext cx="13550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 err="1">
                <a:solidFill>
                  <a:srgbClr val="003228"/>
                </a:solidFill>
                <a:latin typeface="SGGW Sans" pitchFamily="2" charset="0"/>
              </a:rPr>
              <a:t>Lorem</a:t>
            </a:r>
            <a:r>
              <a:rPr lang="pl-PL" sz="8000" b="1" dirty="0">
                <a:solidFill>
                  <a:srgbClr val="003228"/>
                </a:solidFill>
                <a:latin typeface="SGGW Sans" pitchFamily="2" charset="0"/>
              </a:rPr>
              <a:t> </a:t>
            </a:r>
            <a:r>
              <a:rPr lang="pl-PL" sz="8000" b="1" dirty="0" err="1">
                <a:solidFill>
                  <a:srgbClr val="003228"/>
                </a:solidFill>
                <a:latin typeface="SGGW Sans" pitchFamily="2" charset="0"/>
              </a:rPr>
              <a:t>ipsum</a:t>
            </a:r>
            <a:endParaRPr lang="pl-PL" sz="8000" b="1" dirty="0">
              <a:solidFill>
                <a:srgbClr val="003228"/>
              </a:solidFill>
              <a:latin typeface="SGGW Sans" pitchFamily="2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DF025C2-0DEA-A443-A5B4-646B3DE339DD}"/>
              </a:ext>
            </a:extLst>
          </p:cNvPr>
          <p:cNvSpPr txBox="1"/>
          <p:nvPr/>
        </p:nvSpPr>
        <p:spPr>
          <a:xfrm>
            <a:off x="1194072" y="2280370"/>
            <a:ext cx="159111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Lorem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ipsum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dolor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sit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amet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consectetur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adipiscing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elit.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Ut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aliquet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odio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sit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amet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nunc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lacinia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ultrices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Duis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metus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urna,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venenatis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a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euismod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non,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pretium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purus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Integer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maximus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leo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non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venenatis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pulvinar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Curabitur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tortor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massa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egestas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ut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dictum vitae,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rhoncus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non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augue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Nam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pulvinar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mauris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enim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nec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elementum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mi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elementum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sed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Aliquam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lobortis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leo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Etiam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molestie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ante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nec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rhoncus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commodo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nisl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velit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rutrum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ligula, a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molestie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mi nunc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nec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lorem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Integer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eu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iaculis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felis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Aenean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fermentum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est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ut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fermentum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suscipit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Proin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sit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amet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quam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libero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062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50B77300-114E-534F-BCA6-DA6E06271929}"/>
              </a:ext>
            </a:extLst>
          </p:cNvPr>
          <p:cNvSpPr txBox="1"/>
          <p:nvPr/>
        </p:nvSpPr>
        <p:spPr>
          <a:xfrm>
            <a:off x="1218600" y="685906"/>
            <a:ext cx="8700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 err="1">
                <a:solidFill>
                  <a:srgbClr val="6EC850"/>
                </a:solidFill>
                <a:latin typeface="SGGW Sans" pitchFamily="2" charset="0"/>
              </a:rPr>
              <a:t>Lorem</a:t>
            </a:r>
            <a:r>
              <a:rPr lang="pl-PL" sz="8000" b="1" dirty="0">
                <a:solidFill>
                  <a:srgbClr val="6EC850"/>
                </a:solidFill>
                <a:latin typeface="SGGW Sans" pitchFamily="2" charset="0"/>
              </a:rPr>
              <a:t> </a:t>
            </a:r>
            <a:r>
              <a:rPr lang="pl-PL" sz="8000" b="1" dirty="0" err="1">
                <a:solidFill>
                  <a:srgbClr val="6EC850"/>
                </a:solidFill>
                <a:latin typeface="SGGW Sans" pitchFamily="2" charset="0"/>
              </a:rPr>
              <a:t>ipsum</a:t>
            </a:r>
            <a:r>
              <a:rPr lang="pl-PL" sz="8000" b="1" dirty="0">
                <a:solidFill>
                  <a:srgbClr val="6EC850"/>
                </a:solidFill>
                <a:latin typeface="SGGW Sans" pitchFamily="2" charset="0"/>
              </a:rPr>
              <a:t> loro</a:t>
            </a:r>
          </a:p>
        </p:txBody>
      </p:sp>
    </p:spTree>
    <p:extLst>
      <p:ext uri="{BB962C8B-B14F-4D97-AF65-F5344CB8AC3E}">
        <p14:creationId xmlns:p14="http://schemas.microsoft.com/office/powerpoint/2010/main" val="139613081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4441</TotalTime>
  <Words>295</Words>
  <Application>Microsoft Office PowerPoint</Application>
  <PresentationFormat>Niestandardowy</PresentationFormat>
  <Paragraphs>14</Paragraphs>
  <Slides>5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Prezentacja programu PowerPoint</vt:lpstr>
      <vt:lpstr>Prezentacja programu PowerPoint</vt:lpstr>
      <vt:lpstr>Lorem ipsum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Stanisław Klucznik</dc:creator>
  <cp:lastModifiedBy>Stanisław Klucznik</cp:lastModifiedBy>
  <cp:revision>40</cp:revision>
  <dcterms:created xsi:type="dcterms:W3CDTF">2020-10-21T06:39:58Z</dcterms:created>
  <dcterms:modified xsi:type="dcterms:W3CDTF">2021-06-11T19:59:06Z</dcterms:modified>
</cp:coreProperties>
</file>