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118A3-6445-4B48-B596-29D0AD8C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71EF74-CFC4-D54F-B67C-C62A8D27A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D4638-BC4C-8D41-882A-A6B56CF7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58FDE-0BFB-BB4E-9139-4DCC6C4C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2A99C6-9F64-084F-81F5-6E00E449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273912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1CAF9-7A38-664A-B3C0-2DF90D6D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30FA0F-1E13-F344-AB68-B164463EF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7414F-075B-164B-BA6A-BD0E38F0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A58BE-1E03-5B47-AC22-4021AAAA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2DC7A4-F363-DE40-8F39-8F3DDA79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92470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E03162-1117-8A40-A5BA-C3B0B6A35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1E2657-7951-D241-8FB3-7A797FF1E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EB8BB-E7AC-DB4B-9A7E-3C9920A9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5D1019-1F80-7241-9467-6B1A7255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31A9E-F993-D842-A33A-499FDA10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230404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15498-FED7-1A40-B7FE-3DA847AF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415D07-89F6-3048-9E89-EAC6478AE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69128-9E8A-7C4A-910E-B3DC6500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79F762-4AE1-824F-8F3C-2BED853E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6B0DE1-2D46-2140-B1DD-C85436AD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53675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534C6-A86B-8D4D-9EF4-26B5E81E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BFFAA3-E411-684B-840D-88E6ECA4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9B4134-0296-E546-AE2E-EF9D1DD2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DF1585-8948-9441-92DB-B1E2C0C2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799D2D-E8CB-3E41-A575-7A3AA655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199833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CC3EB-F4DF-1846-9EBA-B5B005B5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AF102-C7DB-4F45-ABAD-EA624FE83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245B56-8E0F-A04A-83F4-0E2117B47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ACFE8-D3F1-2947-9622-F7EBE5DD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45BC61-101C-DD4D-BF03-D9241DCF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7B4E76-2738-0E4F-B836-039BD2C4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149365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AA369-72BE-D64B-B4A8-FA380FE4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DD77BE-B50E-544E-B15D-0DEF57B9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C41F79-E41C-9E40-8447-F1819DBBB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1C7AE0-D834-3C42-A572-22181721C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E4AB43-BBB5-C642-9C21-C56BD346C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A524AB-C301-044A-9511-1801206C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6EBA70-72E2-8D4E-8B02-F2CF58F8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F165BC-5D3F-AA4C-AA6C-BFDF2FD2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42568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C3BBC-A1FE-BA40-90D1-D4D96A83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0EA276-4F85-6E4D-9DF3-0130473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0F5A01-8E33-0D41-954F-C708793F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B7D8E3-7856-AA49-9B0D-23FE1D75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19539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D1D3A2-90F8-EF44-9D04-52F49142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C64DB-9902-9E45-BE28-F7EC3AD7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BEA42-882E-034E-BCDD-E9F121C7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187892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D0BAA-FE92-D44C-B156-AD53B2CE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467B22-1899-674B-B3F6-644BAD3D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343C68-61F7-C548-839F-F566014C7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823184-1E00-AE47-A2DC-EE65862F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49FDFB-004D-C740-9533-DA1BE7CA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3F226D-4998-4A41-A671-D1FD4352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169307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DA8BD-2108-414F-8CD4-8C772151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FA5B52-FC2B-984C-A61D-3844C1E7D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A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8EF464-F383-B440-9139-57FBF79D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1D0754-2DDC-A14E-9567-2C1B5D3B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1623FB-ED98-9740-8E66-271002DE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18FA40-0B87-D047-A634-9F08AC76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134215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DC0869-7F43-9D47-AC52-E6FF77C6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22567-F0B2-1C42-B582-B5FF326C2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70FC6-A905-9E46-80F8-22A15DC3A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0E76-22F4-7847-BBB3-87AFF5647B27}" type="datetimeFigureOut">
              <a:rPr lang="de-CA" smtClean="0"/>
              <a:t>20.04.21</a:t>
            </a:fld>
            <a:endParaRPr lang="de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7BA0E6-0728-6443-861C-166EEEEB3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F9562E-FD21-1140-95E7-C3A0536C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70DB-3BEC-A241-86F2-6392B580B357}" type="slidenum">
              <a:rPr lang="de-CA" smtClean="0"/>
              <a:t>‹Nr.›</a:t>
            </a:fld>
            <a:endParaRPr lang="de-CA"/>
          </a:p>
        </p:txBody>
      </p:sp>
    </p:spTree>
    <p:extLst>
      <p:ext uri="{BB962C8B-B14F-4D97-AF65-F5344CB8AC3E}">
        <p14:creationId xmlns:p14="http://schemas.microsoft.com/office/powerpoint/2010/main" val="294780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 descr="Ein Bild, das Korb, Container, schließen, Gras enthält.&#10;&#10;Automatisch generierte Beschreibung">
            <a:extLst>
              <a:ext uri="{FF2B5EF4-FFF2-40B4-BE49-F238E27FC236}">
                <a16:creationId xmlns:a16="http://schemas.microsoft.com/office/drawing/2014/main" id="{1BE9C825-92F6-404B-B47F-F12CBBFA84C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23"/>
          <a:stretch>
            <a:fillRect/>
          </a:stretch>
        </p:blipFill>
        <p:spPr bwMode="auto">
          <a:xfrm>
            <a:off x="9655270" y="1381641"/>
            <a:ext cx="220516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950945-7379-DF4C-B544-80BA78DB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509713"/>
            <a:ext cx="63674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 eaLnBrk="1" hangingPunct="1"/>
            <a:endParaRPr lang="de-DE" altLang="de-CA" sz="17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7C843-7C9A-1E49-AE5C-43E0824312DE}"/>
              </a:ext>
            </a:extLst>
          </p:cNvPr>
          <p:cNvSpPr txBox="1">
            <a:spLocks noChangeArrowheads="1"/>
          </p:cNvSpPr>
          <p:nvPr/>
        </p:nvSpPr>
        <p:spPr>
          <a:xfrm>
            <a:off x="874713" y="248137"/>
            <a:ext cx="5260975" cy="112871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CA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BIOECONOMY</a:t>
            </a:r>
            <a:br>
              <a:rPr lang="de-DE" altLang="de-CA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CA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ELLS Summer School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64C7AD-A267-4D4E-B676-785ED2F7518D}"/>
              </a:ext>
            </a:extLst>
          </p:cNvPr>
          <p:cNvSpPr txBox="1"/>
          <p:nvPr/>
        </p:nvSpPr>
        <p:spPr>
          <a:xfrm>
            <a:off x="719138" y="4928971"/>
            <a:ext cx="5416550" cy="142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de-CA" sz="1700" b="1" dirty="0">
                <a:solidFill>
                  <a:srgbClr val="00B050"/>
                </a:solidFill>
              </a:rPr>
              <a:t>When ?</a:t>
            </a:r>
            <a:r>
              <a:rPr lang="de-CA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A" sz="1700" b="0" dirty="0"/>
              <a:t>16th – 27th of August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1" dirty="0">
                <a:solidFill>
                  <a:srgbClr val="00B050"/>
                </a:solidFill>
              </a:rPr>
              <a:t>Where ?</a:t>
            </a:r>
            <a:r>
              <a:rPr lang="de-CA" sz="1700" b="0" dirty="0">
                <a:solidFill>
                  <a:srgbClr val="00B050"/>
                </a:solidFill>
              </a:rPr>
              <a:t> </a:t>
            </a:r>
            <a:r>
              <a:rPr lang="de-CA" sz="1700" b="0" dirty="0"/>
              <a:t>BOKU University, Vienna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1" dirty="0">
                <a:solidFill>
                  <a:srgbClr val="00B050"/>
                </a:solidFill>
              </a:rPr>
              <a:t>Who</a:t>
            </a:r>
            <a:r>
              <a:rPr lang="de-CA" sz="17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de-CA" sz="1700" b="0" dirty="0"/>
              <a:t> YOU (Phd and Master students preferred)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1" dirty="0">
                <a:solidFill>
                  <a:srgbClr val="00B050"/>
                </a:solidFill>
              </a:rPr>
              <a:t>Application</a:t>
            </a:r>
            <a:r>
              <a:rPr lang="de-CA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A" sz="1700" b="1" dirty="0">
                <a:solidFill>
                  <a:srgbClr val="00B050"/>
                </a:solidFill>
              </a:rPr>
              <a:t>Deadline</a:t>
            </a:r>
            <a:r>
              <a:rPr lang="de-CA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A" sz="17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de-CA" sz="1700" dirty="0">
                <a:solidFill>
                  <a:schemeClr val="tx2"/>
                </a:solidFill>
              </a:rPr>
              <a:t> </a:t>
            </a:r>
            <a:r>
              <a:rPr lang="de-CA" sz="1700" b="0" dirty="0"/>
              <a:t>30th of April on our ELLS Website</a:t>
            </a:r>
          </a:p>
        </p:txBody>
      </p:sp>
      <p:pic>
        <p:nvPicPr>
          <p:cNvPr id="8" name="Inhaltsplatzhalter 11">
            <a:extLst>
              <a:ext uri="{FF2B5EF4-FFF2-40B4-BE49-F238E27FC236}">
                <a16:creationId xmlns:a16="http://schemas.microsoft.com/office/drawing/2014/main" id="{0ED19DAA-0CA9-3841-AB91-87977532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90" y="2797381"/>
            <a:ext cx="2218611" cy="13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5" descr="Ein Bild, das Essen, Brett, Brot, Sandwich enthält.&#10;&#10;Automatisch generierte Beschreibung">
            <a:extLst>
              <a:ext uri="{FF2B5EF4-FFF2-40B4-BE49-F238E27FC236}">
                <a16:creationId xmlns:a16="http://schemas.microsoft.com/office/drawing/2014/main" id="{74DD2B97-9279-A64F-93DA-A8491F43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4"/>
          <a:stretch>
            <a:fillRect/>
          </a:stretch>
        </p:blipFill>
        <p:spPr bwMode="auto">
          <a:xfrm>
            <a:off x="9654936" y="4003990"/>
            <a:ext cx="2209007" cy="127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9">
            <a:extLst>
              <a:ext uri="{FF2B5EF4-FFF2-40B4-BE49-F238E27FC236}">
                <a16:creationId xmlns:a16="http://schemas.microsoft.com/office/drawing/2014/main" id="{670D6C7A-8EC9-C64B-B3EC-CDEC4499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17" y="5535312"/>
            <a:ext cx="4585129" cy="6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E6626A-6E2F-D846-ADCA-E3085DE8ECB7}"/>
              </a:ext>
            </a:extLst>
          </p:cNvPr>
          <p:cNvSpPr txBox="1"/>
          <p:nvPr/>
        </p:nvSpPr>
        <p:spPr>
          <a:xfrm>
            <a:off x="719138" y="1835150"/>
            <a:ext cx="6611937" cy="27856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de-DE" sz="1700" b="1" dirty="0" err="1"/>
              <a:t>How</a:t>
            </a:r>
            <a:r>
              <a:rPr lang="de-DE" sz="1700" b="1" dirty="0"/>
              <a:t> </a:t>
            </a:r>
            <a:r>
              <a:rPr lang="de-DE" sz="1700" b="1" dirty="0" err="1"/>
              <a:t>can</a:t>
            </a:r>
            <a:r>
              <a:rPr lang="de-DE" sz="1700" b="1" dirty="0"/>
              <a:t> </a:t>
            </a:r>
            <a:r>
              <a:rPr lang="de-DE" sz="1700" b="1" dirty="0" err="1"/>
              <a:t>we</a:t>
            </a:r>
            <a:r>
              <a:rPr lang="de-DE" sz="1700" b="1" dirty="0"/>
              <a:t> </a:t>
            </a:r>
            <a:r>
              <a:rPr lang="de-DE" sz="1700" b="1" dirty="0">
                <a:solidFill>
                  <a:srgbClr val="00B050"/>
                </a:solidFill>
              </a:rPr>
              <a:t>TRANSFORM</a:t>
            </a:r>
            <a:r>
              <a:rPr lang="de-DE" sz="1700" b="1" dirty="0"/>
              <a:t> </a:t>
            </a:r>
            <a:r>
              <a:rPr lang="de-DE" sz="1700" b="1" dirty="0" err="1"/>
              <a:t>from</a:t>
            </a:r>
            <a:r>
              <a:rPr lang="de-DE" sz="1700" b="1" dirty="0"/>
              <a:t> a fossil- </a:t>
            </a:r>
            <a:r>
              <a:rPr lang="de-DE" sz="1700" b="1" dirty="0" err="1"/>
              <a:t>to</a:t>
            </a:r>
            <a:r>
              <a:rPr lang="de-DE" sz="1700" b="1" dirty="0"/>
              <a:t> a </a:t>
            </a:r>
            <a:r>
              <a:rPr lang="de-DE" sz="1700" b="1" dirty="0">
                <a:solidFill>
                  <a:srgbClr val="00B050"/>
                </a:solidFill>
              </a:rPr>
              <a:t>BIO-BASED-ECONOMY</a:t>
            </a:r>
            <a:r>
              <a:rPr lang="de-DE" sz="1700" b="1" dirty="0"/>
              <a:t>?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0" dirty="0"/>
              <a:t>Find your answer to the question and join the interdisciplinary ELLS Summer School!</a:t>
            </a:r>
          </a:p>
          <a:p>
            <a:pPr eaLnBrk="1" hangingPunct="1">
              <a:lnSpc>
                <a:spcPct val="130000"/>
              </a:lnSpc>
              <a:defRPr/>
            </a:pPr>
            <a:endParaRPr lang="de-CA" sz="1700" b="0" dirty="0"/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0" dirty="0"/>
              <a:t>What to expect…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0" dirty="0"/>
              <a:t>• international guest speakers from ELLS universities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0" dirty="0"/>
              <a:t>• excursion to ‘ best practice‘ viennese businesses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A" sz="1700" b="0" dirty="0"/>
              <a:t>• get to know international students, practice your english skills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E3B237A3-372D-7E4D-BCA0-82320D37614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7295" y="1307000"/>
            <a:ext cx="5518705" cy="698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Macintosh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Elena Gilles</dc:creator>
  <cp:lastModifiedBy>Elena Gilles</cp:lastModifiedBy>
  <cp:revision>2</cp:revision>
  <dcterms:created xsi:type="dcterms:W3CDTF">2021-04-20T07:31:25Z</dcterms:created>
  <dcterms:modified xsi:type="dcterms:W3CDTF">2021-04-20T07:42:18Z</dcterms:modified>
</cp:coreProperties>
</file>