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76" r:id="rId4"/>
    <p:sldId id="263" r:id="rId5"/>
    <p:sldId id="268" r:id="rId6"/>
    <p:sldId id="267" r:id="rId7"/>
    <p:sldId id="279" r:id="rId8"/>
    <p:sldId id="277" r:id="rId9"/>
    <p:sldId id="278" r:id="rId10"/>
    <p:sldId id="259" r:id="rId1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411"/>
    <a:srgbClr val="004811"/>
    <a:srgbClr val="004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8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9-4CEC-B4A5-DEF2601AA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97A6554-E30B-443B-8DC5-06E47A7B00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9209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A077E52D-BA50-4363-972E-F717FE8F84AC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1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B2558AA-A3B4-4DC7-BC31-28DA6113722C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10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2F22CD-598C-4621-8264-8597F5520565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2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2F22CD-598C-4621-8264-8597F5520565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3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2F22CD-598C-4621-8264-8597F5520565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4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2F22CD-598C-4621-8264-8597F5520565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5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2F22CD-598C-4621-8264-8597F5520565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6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2F22CD-598C-4621-8264-8597F5520565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7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2F22CD-598C-4621-8264-8597F5520565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8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2F22CD-598C-4621-8264-8597F5520565}" type="slidenum">
              <a:rPr lang="pl-PL" altLang="en-US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9</a:t>
            </a:fld>
            <a:endParaRPr lang="pl-PL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C9363-74C8-48FA-AFBD-9B54ED333F5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533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828CD-E1BE-4E2B-943F-9F9838FADAF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05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BDB32-303F-439F-AC23-8ABC1C8BEAE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001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AA246-20EC-46B8-9DF3-4088E4BBBE4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06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0E8F4-0453-4C73-8445-0F6F9481389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04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84CD6-907D-47F3-AB92-56EA2F0795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81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96E06-4DA4-4D61-AF2D-1BE945C8A85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227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8CDF0-3C45-4350-9571-3244C7B2481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052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384F4-7F27-4EB8-AF73-24E14E78974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23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83A27-4233-4FAF-BC8A-B90EAA499AA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898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D4116-EE73-4863-9937-17B9CF18C7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437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  <a:p>
            <a:pPr lvl="4"/>
            <a:r>
              <a:rPr lang="en-GB" altLang="en-US"/>
              <a:t>Ósmy poziom konspektu</a:t>
            </a:r>
          </a:p>
          <a:p>
            <a:pPr lvl="4"/>
            <a:r>
              <a:rPr lang="en-GB" altLang="en-US"/>
              <a:t>Dziewiąty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j-lt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j-lt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D1176E9B-1C5A-4FB4-86AC-49AF15D8EBC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32113" y="6675087"/>
            <a:ext cx="4216400" cy="6630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l-PL" sz="1845" i="1" dirty="0">
              <a:solidFill>
                <a:srgbClr val="004812"/>
              </a:solidFill>
              <a:latin typeface="+mj-lt"/>
            </a:endParaRPr>
          </a:p>
          <a:p>
            <a:pPr algn="ctr">
              <a:defRPr/>
            </a:pPr>
            <a:r>
              <a:rPr lang="pl-PL" sz="1845" b="1" i="1" dirty="0">
                <a:solidFill>
                  <a:srgbClr val="004812"/>
                </a:solidFill>
                <a:latin typeface="+mj-lt"/>
              </a:rPr>
              <a:t>Rok akademicki 2020/2021</a:t>
            </a:r>
            <a:endParaRPr lang="pl-PL" sz="1845" i="1" dirty="0">
              <a:solidFill>
                <a:srgbClr val="004812"/>
              </a:solidFill>
              <a:latin typeface="+mj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1039813" y="3563813"/>
            <a:ext cx="8001000" cy="1395413"/>
          </a:xfrm>
        </p:spPr>
        <p:txBody>
          <a:bodyPr tIns="2583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altLang="en-US" sz="3600" b="0">
                <a:solidFill>
                  <a:srgbClr val="004411"/>
                </a:solidFill>
                <a:latin typeface="Tahoma" pitchFamily="34" charset="0"/>
                <a:cs typeface="Tahoma" pitchFamily="34" charset="0"/>
              </a:rPr>
              <a:t>Tytuł prezentacji</a:t>
            </a:r>
            <a:br>
              <a:rPr lang="pl-PL" altLang="en-US" sz="3600" b="0">
                <a:solidFill>
                  <a:srgbClr val="004411"/>
                </a:solidFill>
                <a:latin typeface="Tahoma" pitchFamily="34" charset="0"/>
                <a:cs typeface="Tahoma" pitchFamily="34" charset="0"/>
              </a:rPr>
            </a:br>
            <a:r>
              <a:rPr lang="pl-PL" altLang="en-US" sz="3600" b="0">
                <a:solidFill>
                  <a:srgbClr val="004411"/>
                </a:solidFill>
                <a:latin typeface="Tahoma" pitchFamily="34" charset="0"/>
                <a:cs typeface="Tahoma" pitchFamily="34" charset="0"/>
              </a:rPr>
              <a:t>tytuł prezentacji druga czesc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932113" y="5728937"/>
            <a:ext cx="42164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l-PL" sz="1845" i="1" dirty="0">
              <a:solidFill>
                <a:srgbClr val="004812"/>
              </a:solidFill>
              <a:latin typeface="+mj-lt"/>
            </a:endParaRPr>
          </a:p>
          <a:p>
            <a:pPr algn="ctr">
              <a:defRPr/>
            </a:pPr>
            <a:r>
              <a:rPr lang="pl-PL" sz="1845" b="1" i="1" dirty="0">
                <a:solidFill>
                  <a:srgbClr val="004812"/>
                </a:solidFill>
                <a:latin typeface="+mj-lt"/>
              </a:rPr>
              <a:t>Jan Kowalski</a:t>
            </a:r>
          </a:p>
          <a:p>
            <a:pPr algn="ctr">
              <a:defRPr/>
            </a:pPr>
            <a:r>
              <a:rPr lang="pl-PL" sz="1845" b="1" i="1" dirty="0">
                <a:solidFill>
                  <a:srgbClr val="004812"/>
                </a:solidFill>
                <a:latin typeface="+mj-lt"/>
              </a:rPr>
              <a:t>Promotor: …………………</a:t>
            </a:r>
            <a:endParaRPr lang="pl-PL" sz="1845" i="1" dirty="0">
              <a:solidFill>
                <a:srgbClr val="004812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ole tekstowe 5"/>
          <p:cNvSpPr txBox="1">
            <a:spLocks noChangeArrowheads="1"/>
          </p:cNvSpPr>
          <p:nvPr/>
        </p:nvSpPr>
        <p:spPr bwMode="auto">
          <a:xfrm>
            <a:off x="0" y="4279900"/>
            <a:ext cx="10080625" cy="158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en-US" sz="1600" dirty="0">
                <a:solidFill>
                  <a:srgbClr val="004811"/>
                </a:solidFill>
              </a:rPr>
              <a:t>tel. (+48) 22 59 340 10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en-US" sz="1600" dirty="0">
                <a:solidFill>
                  <a:srgbClr val="004811"/>
                </a:solidFill>
              </a:rPr>
              <a:t>e-mail: dwe@sggw.edu.pl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en-US" sz="1600" dirty="0">
                <a:solidFill>
                  <a:srgbClr val="004811"/>
                </a:solidFill>
              </a:rPr>
              <a:t>www.we.sggw.pl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en-US" sz="1600" dirty="0">
              <a:solidFill>
                <a:srgbClr val="004811"/>
              </a:solidFill>
            </a:endParaRP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en-US" sz="1600" dirty="0">
                <a:solidFill>
                  <a:srgbClr val="004811"/>
                </a:solidFill>
              </a:rPr>
              <a:t>ul. Nowoursynowska 166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en-US" sz="1600" dirty="0">
                <a:solidFill>
                  <a:srgbClr val="004811"/>
                </a:solidFill>
              </a:rPr>
              <a:t>02-787 Warszawa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3279775"/>
            <a:ext cx="10080625" cy="1395413"/>
          </a:xfrm>
          <a:prstGeom prst="rect">
            <a:avLst/>
          </a:prstGeom>
        </p:spPr>
        <p:txBody>
          <a:bodyPr tIns="25830"/>
          <a:lstStyle/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pl-PL" sz="3600" kern="0" dirty="0">
              <a:solidFill>
                <a:srgbClr val="004411"/>
              </a:solidFill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9398000" y="6923088"/>
            <a:ext cx="582613" cy="427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 eaLnBrk="1"/>
            <a:fld id="{F36EE335-077A-4475-AB8F-2E409DD5F3CD}" type="slidenum">
              <a:rPr lang="pl-PL" altLang="en-US" sz="2000">
                <a:solidFill>
                  <a:srgbClr val="004411"/>
                </a:solidFill>
              </a:rPr>
              <a:pPr eaLnBrk="1"/>
              <a:t>2</a:t>
            </a:fld>
            <a:r>
              <a:rPr lang="pl-PL" altLang="en-US" sz="2000">
                <a:solidFill>
                  <a:srgbClr val="355E00"/>
                </a:solidFill>
              </a:rPr>
              <a:t>	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919" y="755501"/>
            <a:ext cx="9069387" cy="1260475"/>
          </a:xfrm>
        </p:spPr>
        <p:txBody>
          <a:bodyPr/>
          <a:lstStyle/>
          <a:p>
            <a:pPr algn="l">
              <a:defRPr/>
            </a:pPr>
            <a:r>
              <a:rPr lang="pl-PL" sz="3200" dirty="0">
                <a:solidFill>
                  <a:srgbClr val="004812"/>
                </a:solidFill>
              </a:rPr>
              <a:t>Cele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……</a:t>
            </a:r>
          </a:p>
          <a:p>
            <a:r>
              <a:rPr lang="pl-PL" dirty="0"/>
              <a:t>…….</a:t>
            </a:r>
          </a:p>
          <a:p>
            <a:r>
              <a:rPr lang="pl-PL" dirty="0"/>
              <a:t>……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106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9398000" y="6923088"/>
            <a:ext cx="582613" cy="427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 eaLnBrk="1"/>
            <a:fld id="{F36EE335-077A-4475-AB8F-2E409DD5F3CD}" type="slidenum">
              <a:rPr lang="pl-PL" altLang="en-US" sz="2000">
                <a:solidFill>
                  <a:srgbClr val="004411"/>
                </a:solidFill>
              </a:rPr>
              <a:pPr eaLnBrk="1"/>
              <a:t>3</a:t>
            </a:fld>
            <a:r>
              <a:rPr lang="pl-PL" altLang="en-US" sz="2000">
                <a:solidFill>
                  <a:srgbClr val="355E00"/>
                </a:solidFill>
              </a:rPr>
              <a:t>	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919" y="755501"/>
            <a:ext cx="9069387" cy="1260475"/>
          </a:xfrm>
        </p:spPr>
        <p:txBody>
          <a:bodyPr/>
          <a:lstStyle/>
          <a:p>
            <a:pPr algn="l"/>
            <a:r>
              <a:rPr lang="pl-PL" sz="3200" dirty="0">
                <a:solidFill>
                  <a:srgbClr val="004812"/>
                </a:solidFill>
              </a:rPr>
              <a:t>Metody i źródła danych</a:t>
            </a:r>
            <a:br>
              <a:rPr lang="pl-PL" sz="3200" dirty="0">
                <a:solidFill>
                  <a:srgbClr val="004812"/>
                </a:solidFill>
              </a:rPr>
            </a:br>
            <a:endParaRPr lang="pl-PL" sz="3200" dirty="0">
              <a:solidFill>
                <a:srgbClr val="00481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………….</a:t>
            </a:r>
          </a:p>
          <a:p>
            <a:r>
              <a:rPr lang="pl-PL" dirty="0"/>
              <a:t>…………..</a:t>
            </a:r>
          </a:p>
          <a:p>
            <a:r>
              <a:rPr lang="pl-PL" dirty="0"/>
              <a:t>………….</a:t>
            </a:r>
          </a:p>
          <a:p>
            <a:r>
              <a:rPr lang="pl-PL" dirty="0"/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37172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9398000" y="6923088"/>
            <a:ext cx="582613" cy="427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 eaLnBrk="1"/>
            <a:fld id="{F36EE335-077A-4475-AB8F-2E409DD5F3CD}" type="slidenum">
              <a:rPr lang="pl-PL" altLang="en-US" sz="2000">
                <a:solidFill>
                  <a:srgbClr val="004411"/>
                </a:solidFill>
              </a:rPr>
              <a:pPr eaLnBrk="1"/>
              <a:t>4</a:t>
            </a:fld>
            <a:r>
              <a:rPr lang="pl-PL" altLang="en-US" sz="2000">
                <a:solidFill>
                  <a:srgbClr val="355E00"/>
                </a:solidFill>
              </a:rPr>
              <a:t>	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919" y="755501"/>
            <a:ext cx="9069387" cy="1260475"/>
          </a:xfrm>
        </p:spPr>
        <p:txBody>
          <a:bodyPr/>
          <a:lstStyle/>
          <a:p>
            <a:pPr algn="l">
              <a:defRPr/>
            </a:pPr>
            <a:r>
              <a:rPr lang="pl-PL" sz="4400" dirty="0">
                <a:solidFill>
                  <a:srgbClr val="004812"/>
                </a:solidFill>
              </a:rPr>
              <a:t>Wyniki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015196"/>
              </p:ext>
            </p:extLst>
          </p:nvPr>
        </p:nvGraphicFramePr>
        <p:xfrm>
          <a:off x="620713" y="2147888"/>
          <a:ext cx="906780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9398000" y="6923088"/>
            <a:ext cx="582613" cy="427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 eaLnBrk="1"/>
            <a:fld id="{F36EE335-077A-4475-AB8F-2E409DD5F3CD}" type="slidenum">
              <a:rPr lang="pl-PL" altLang="en-US" sz="2000">
                <a:solidFill>
                  <a:srgbClr val="004411"/>
                </a:solidFill>
              </a:rPr>
              <a:pPr eaLnBrk="1"/>
              <a:t>5</a:t>
            </a:fld>
            <a:r>
              <a:rPr lang="pl-PL" altLang="en-US" sz="2000">
                <a:solidFill>
                  <a:srgbClr val="355E00"/>
                </a:solidFill>
              </a:rPr>
              <a:t>	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3238" y="683493"/>
            <a:ext cx="9069387" cy="878607"/>
          </a:xfrm>
        </p:spPr>
        <p:txBody>
          <a:bodyPr/>
          <a:lstStyle/>
          <a:p>
            <a:pPr algn="l"/>
            <a:r>
              <a:rPr lang="pl-PL" sz="4000" dirty="0">
                <a:solidFill>
                  <a:srgbClr val="004812"/>
                </a:solidFill>
              </a:rPr>
              <a:t>Wyniki</a:t>
            </a:r>
            <a:endParaRPr lang="pl-PL" dirty="0">
              <a:solidFill>
                <a:srgbClr val="00441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332818"/>
              </p:ext>
            </p:extLst>
          </p:nvPr>
        </p:nvGraphicFramePr>
        <p:xfrm>
          <a:off x="503238" y="1768475"/>
          <a:ext cx="906938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……………..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9398000" y="6923088"/>
            <a:ext cx="582613" cy="427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 eaLnBrk="1"/>
            <a:fld id="{F36EE335-077A-4475-AB8F-2E409DD5F3CD}" type="slidenum">
              <a:rPr lang="pl-PL" altLang="en-US" sz="2000">
                <a:solidFill>
                  <a:srgbClr val="004411"/>
                </a:solidFill>
              </a:rPr>
              <a:pPr eaLnBrk="1"/>
              <a:t>6</a:t>
            </a:fld>
            <a:r>
              <a:rPr lang="pl-PL" altLang="en-US" sz="2000">
                <a:solidFill>
                  <a:srgbClr val="355E00"/>
                </a:solidFill>
              </a:rPr>
              <a:t>	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919" y="755502"/>
            <a:ext cx="9069387" cy="648072"/>
          </a:xfrm>
        </p:spPr>
        <p:txBody>
          <a:bodyPr/>
          <a:lstStyle/>
          <a:p>
            <a:r>
              <a:rPr lang="pl-PL" sz="3600" dirty="0">
                <a:solidFill>
                  <a:srgbClr val="004811"/>
                </a:solidFill>
              </a:rPr>
              <a:t>Wyniki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……….</a:t>
            </a:r>
          </a:p>
          <a:p>
            <a:r>
              <a:rPr lang="pl-PL" dirty="0"/>
              <a:t>………</a:t>
            </a:r>
          </a:p>
          <a:p>
            <a:r>
              <a:rPr lang="pl-PL" dirty="0"/>
              <a:t>……….</a:t>
            </a:r>
          </a:p>
          <a:p>
            <a:r>
              <a:rPr lang="pl-PL" dirty="0"/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2371579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9398000" y="6923088"/>
            <a:ext cx="582613" cy="427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 eaLnBrk="1"/>
            <a:fld id="{F36EE335-077A-4475-AB8F-2E409DD5F3CD}" type="slidenum">
              <a:rPr lang="pl-PL" altLang="en-US" sz="2000">
                <a:solidFill>
                  <a:srgbClr val="004411"/>
                </a:solidFill>
              </a:rPr>
              <a:pPr eaLnBrk="1"/>
              <a:t>7</a:t>
            </a:fld>
            <a:r>
              <a:rPr lang="pl-PL" altLang="en-US" sz="2000">
                <a:solidFill>
                  <a:srgbClr val="355E00"/>
                </a:solidFill>
              </a:rPr>
              <a:t>	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919" y="755502"/>
            <a:ext cx="9069387" cy="648072"/>
          </a:xfrm>
        </p:spPr>
        <p:txBody>
          <a:bodyPr/>
          <a:lstStyle/>
          <a:p>
            <a:r>
              <a:rPr lang="pl-PL" sz="3600" dirty="0">
                <a:solidFill>
                  <a:srgbClr val="004811"/>
                </a:solidFill>
              </a:rPr>
              <a:t>Wyniki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0072" y="2410766"/>
            <a:ext cx="5117439" cy="3837280"/>
          </a:xfrm>
        </p:spPr>
      </p:pic>
    </p:spTree>
    <p:extLst>
      <p:ext uri="{BB962C8B-B14F-4D97-AF65-F5344CB8AC3E}">
        <p14:creationId xmlns:p14="http://schemas.microsoft.com/office/powerpoint/2010/main" val="305844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9398000" y="6923088"/>
            <a:ext cx="582613" cy="427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 eaLnBrk="1"/>
            <a:fld id="{F36EE335-077A-4475-AB8F-2E409DD5F3CD}" type="slidenum">
              <a:rPr lang="pl-PL" altLang="en-US" sz="2000">
                <a:solidFill>
                  <a:srgbClr val="004411"/>
                </a:solidFill>
              </a:rPr>
              <a:pPr eaLnBrk="1"/>
              <a:t>8</a:t>
            </a:fld>
            <a:r>
              <a:rPr lang="pl-PL" altLang="en-US" sz="2000">
                <a:solidFill>
                  <a:srgbClr val="355E00"/>
                </a:solidFill>
              </a:rPr>
              <a:t>	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919" y="755502"/>
            <a:ext cx="9069387" cy="648072"/>
          </a:xfrm>
        </p:spPr>
        <p:txBody>
          <a:bodyPr/>
          <a:lstStyle/>
          <a:p>
            <a:r>
              <a:rPr lang="pl-PL" sz="3600" dirty="0">
                <a:solidFill>
                  <a:srgbClr val="004811"/>
                </a:solidFill>
              </a:rPr>
              <a:t>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……….</a:t>
            </a:r>
          </a:p>
          <a:p>
            <a:r>
              <a:rPr lang="pl-PL" dirty="0"/>
              <a:t>………</a:t>
            </a:r>
          </a:p>
          <a:p>
            <a:r>
              <a:rPr lang="pl-PL" dirty="0"/>
              <a:t>……….</a:t>
            </a:r>
          </a:p>
          <a:p>
            <a:r>
              <a:rPr lang="pl-PL" dirty="0"/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3252360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9398000" y="6923088"/>
            <a:ext cx="582613" cy="427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1pPr>
            <a:lvl2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2pPr>
            <a:lvl3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3pPr>
            <a:lvl4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4pPr>
            <a:lvl5pPr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</a:defRPr>
            </a:lvl9pPr>
          </a:lstStyle>
          <a:p>
            <a:pPr eaLnBrk="1"/>
            <a:fld id="{F36EE335-077A-4475-AB8F-2E409DD5F3CD}" type="slidenum">
              <a:rPr lang="pl-PL" altLang="en-US" sz="2000">
                <a:solidFill>
                  <a:srgbClr val="004411"/>
                </a:solidFill>
              </a:rPr>
              <a:pPr eaLnBrk="1"/>
              <a:t>9</a:t>
            </a:fld>
            <a:r>
              <a:rPr lang="pl-PL" altLang="en-US" sz="2000">
                <a:solidFill>
                  <a:srgbClr val="355E00"/>
                </a:solidFill>
              </a:rPr>
              <a:t>	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919" y="755502"/>
            <a:ext cx="9069387" cy="648072"/>
          </a:xfrm>
        </p:spPr>
        <p:txBody>
          <a:bodyPr/>
          <a:lstStyle/>
          <a:p>
            <a:r>
              <a:rPr lang="pl-PL" sz="3600" dirty="0">
                <a:solidFill>
                  <a:srgbClr val="004811"/>
                </a:solidFill>
              </a:rPr>
              <a:t>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……….</a:t>
            </a:r>
          </a:p>
          <a:p>
            <a:r>
              <a:rPr lang="pl-PL" dirty="0"/>
              <a:t>………</a:t>
            </a:r>
          </a:p>
          <a:p>
            <a:r>
              <a:rPr lang="pl-PL" dirty="0"/>
              <a:t>……….</a:t>
            </a:r>
          </a:p>
          <a:p>
            <a:r>
              <a:rPr lang="pl-PL" dirty="0"/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2023524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4200" dirty="0" smtClean="0">
            <a:solidFill>
              <a:srgbClr val="004411"/>
            </a:solidFill>
          </a:defRPr>
        </a:defPPr>
      </a:lstStyle>
    </a:tx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117</Words>
  <Application>Microsoft Office PowerPoint</Application>
  <PresentationFormat>Niestandardowy</PresentationFormat>
  <Paragraphs>70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Microsoft YaHei</vt:lpstr>
      <vt:lpstr>Arial</vt:lpstr>
      <vt:lpstr>Tahoma</vt:lpstr>
      <vt:lpstr>Times New Roman</vt:lpstr>
      <vt:lpstr>Motyw pakietu Office</vt:lpstr>
      <vt:lpstr>Tytuł prezentacji tytuł prezentacji druga czesc</vt:lpstr>
      <vt:lpstr>Cele pracy</vt:lpstr>
      <vt:lpstr>Metody i źródła danych </vt:lpstr>
      <vt:lpstr>Wyniki</vt:lpstr>
      <vt:lpstr>Wyniki</vt:lpstr>
      <vt:lpstr>Wyniki</vt:lpstr>
      <vt:lpstr>Wyniki</vt:lpstr>
      <vt:lpstr>Wnioski</vt:lpstr>
      <vt:lpstr>Wnioski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Ela</dc:creator>
  <cp:lastModifiedBy>Marcin Ratajczak</cp:lastModifiedBy>
  <cp:revision>49</cp:revision>
  <cp:lastPrinted>1601-01-01T00:00:00Z</cp:lastPrinted>
  <dcterms:created xsi:type="dcterms:W3CDTF">2013-02-04T16:18:38Z</dcterms:created>
  <dcterms:modified xsi:type="dcterms:W3CDTF">2020-10-03T21:06:55Z</dcterms:modified>
</cp:coreProperties>
</file>