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83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82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92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45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36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60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9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60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47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58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24920-2C20-4C85-863D-30434EEB8F8C}" type="datetimeFigureOut">
              <a:rPr lang="pl-PL" smtClean="0"/>
              <a:t>27.09.2020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C2A8F-39E7-4C8D-928C-1C6D0FDB45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408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45029" y="1171000"/>
            <a:ext cx="99378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sz="32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sz="32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Sposób logowania do usługi oferowanej przez Office 365</a:t>
            </a:r>
          </a:p>
          <a:p>
            <a:pPr algn="ctr">
              <a:lnSpc>
                <a:spcPct val="150000"/>
              </a:lnSpc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studentów</a:t>
            </a:r>
          </a:p>
          <a:p>
            <a:pPr algn="ctr">
              <a:lnSpc>
                <a:spcPct val="150000"/>
              </a:lnSpc>
            </a:pPr>
            <a:r>
              <a:rPr lang="pl-PL" sz="3200" b="1" dirty="0" smtClean="0"/>
              <a:t>w celu uczestnictwa w zajęciach w formie zdalnej</a:t>
            </a:r>
            <a:endParaRPr lang="pl-PL" sz="3200" b="1" dirty="0"/>
          </a:p>
        </p:txBody>
      </p:sp>
      <p:sp>
        <p:nvSpPr>
          <p:cNvPr id="5" name="Prostokąt 4"/>
          <p:cNvSpPr/>
          <p:nvPr/>
        </p:nvSpPr>
        <p:spPr>
          <a:xfrm>
            <a:off x="6370655" y="5474242"/>
            <a:ext cx="5033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Dziekan Wydziału Ekonomicznego SGGW dr hab. Marcin Ratajczak</a:t>
            </a:r>
          </a:p>
          <a:p>
            <a:pPr algn="just"/>
            <a:r>
              <a:rPr lang="pl-PL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wraz z Zespołem roboczym ds. unowocześniania procesu kształcenia </a:t>
            </a: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Wydziale Ekonomicznym SGGW</a:t>
            </a: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4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593635" y="745363"/>
            <a:ext cx="1102505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Celem tej prezentacji jest pokazanie Państwu (nowym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Studentom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SGGW) sposobu korzystania z usługi internetowej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MsTeams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oferującej narzędzia, które pozwalają w czasie rzeczywistym na odbywanie się zajęć w trybie zdalnym. Nie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wszystkich zajęciach prowadzący je nauczyciele akademiccy będą wykorzystywali tylko tą formę nauczania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zdalnego, zapewne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będą też używali innych narzędzi, takich jak np. platforma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. Pod tym względem zostawiono im bowiem pewną dowolność, uzależnioną od wielu czynników, takich jak: indywidualne preferencje, specyfika danego przedmiotu, próba usprawnienia współpracy z Państwem itp.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Nie zmienia to jednak faktu, że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MSTeams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jest podstawowym narzędziem używanym w SGGW do szeroko rozumianej współpracy zespołowej w czasie pandemii. Jedną z form takiej współpracy są oczywiście zajęcia dydaktyczne.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Podstawowym warunkiem skorzystania podczas zajęć z usługi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MSTeams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jest zalogowanie się na konto pocztowe w OFFICE365.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konto należy najpierw założyć wg. procedur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opisanych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przez SGGW.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793932" y="156117"/>
            <a:ext cx="2021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59718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48937" y="663297"/>
            <a:ext cx="10371909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dalszej części prezentacji przedstawimy dwa sposoby dołączenia do spotkania przy pomocy skrzynki pocztowej.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48936" y="1628355"/>
            <a:ext cx="10371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Uwaga! Żeby zalogować się i dołączyć do spotkania w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 </a:t>
            </a:r>
            <a:r>
              <a:rPr lang="pl-PL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nie ma konieczności wchodzenia na swoją skrzynkę pocztową dla OFFICE  365. Sposób dołączenia do spotkania w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 </a:t>
            </a:r>
            <a:r>
              <a:rPr lang="pl-PL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przy pomocy tej skrzynki pocztowej, wydaje się jednak najprostszy i dlatego w tej prezentacji zdecydowano się przedstawić właśnie tą formę.</a:t>
            </a:r>
            <a:endParaRPr lang="pl-PL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748936" y="3427022"/>
            <a:ext cx="1030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Gdy zalogujemy się na skrzynki pocztowej w OFFICE 365 będzie ona wyglądała tak jak poniżej.</a:t>
            </a:r>
            <a:endParaRPr lang="pl-PL" dirty="0"/>
          </a:p>
        </p:txBody>
      </p:sp>
      <p:grpSp>
        <p:nvGrpSpPr>
          <p:cNvPr id="14" name="Grupa 13"/>
          <p:cNvGrpSpPr/>
          <p:nvPr/>
        </p:nvGrpSpPr>
        <p:grpSpPr>
          <a:xfrm>
            <a:off x="837020" y="4050634"/>
            <a:ext cx="10098768" cy="1470025"/>
            <a:chOff x="854438" y="3707673"/>
            <a:chExt cx="10098768" cy="1470025"/>
          </a:xfrm>
        </p:grpSpPr>
        <p:pic>
          <p:nvPicPr>
            <p:cNvPr id="7" name="Obraz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192486" y="3707673"/>
              <a:ext cx="5760720" cy="147002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grpSp>
          <p:nvGrpSpPr>
            <p:cNvPr id="11" name="Grupa 10"/>
            <p:cNvGrpSpPr/>
            <p:nvPr/>
          </p:nvGrpSpPr>
          <p:grpSpPr>
            <a:xfrm>
              <a:off x="854438" y="3796354"/>
              <a:ext cx="3430179" cy="1217831"/>
              <a:chOff x="854438" y="3796354"/>
              <a:chExt cx="3430179" cy="1217831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854438" y="3796354"/>
                <a:ext cx="3430179" cy="1120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pl-PL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W lewym górnym rogu okna znajdziemy przycisk</a:t>
                </a:r>
                <a:endParaRPr lang="pl-PL" dirty="0"/>
              </a:p>
            </p:txBody>
          </p:sp>
          <p:pic>
            <p:nvPicPr>
              <p:cNvPr id="10" name="Obraz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85285" y="4442685"/>
                <a:ext cx="552450" cy="571500"/>
              </a:xfrm>
              <a:prstGeom prst="rect">
                <a:avLst/>
              </a:prstGeom>
            </p:spPr>
          </p:pic>
        </p:grpSp>
        <p:cxnSp>
          <p:nvCxnSpPr>
            <p:cNvPr id="13" name="Łącznik prosty ze strzałką 12"/>
            <p:cNvCxnSpPr>
              <a:stCxn id="10" idx="3"/>
            </p:cNvCxnSpPr>
            <p:nvPr/>
          </p:nvCxnSpPr>
          <p:spPr>
            <a:xfrm flipV="1">
              <a:off x="3637735" y="4032069"/>
              <a:ext cx="1554751" cy="6963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rostokąt 14"/>
          <p:cNvSpPr/>
          <p:nvPr/>
        </p:nvSpPr>
        <p:spPr>
          <a:xfrm>
            <a:off x="818606" y="5520659"/>
            <a:ext cx="10302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Gdy skorzystamy z tego przycisku rozwinie się menu oferujące różne usługi i narzędzia. Wśród nich będzie m.in.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 </a:t>
            </a:r>
            <a:r>
              <a:rPr lang="pl-PL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4793932" y="156117"/>
            <a:ext cx="2021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9622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38649" y="715611"/>
            <a:ext cx="2610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Uruchamianie aplikacji:</a:t>
            </a:r>
            <a:endParaRPr lang="pl-PL" sz="1600" b="1" dirty="0"/>
          </a:p>
        </p:txBody>
      </p:sp>
      <p:grpSp>
        <p:nvGrpSpPr>
          <p:cNvPr id="7" name="Grupa 6"/>
          <p:cNvGrpSpPr/>
          <p:nvPr/>
        </p:nvGrpSpPr>
        <p:grpSpPr>
          <a:xfrm>
            <a:off x="403566" y="1392762"/>
            <a:ext cx="3663996" cy="4928507"/>
            <a:chOff x="933041" y="992060"/>
            <a:chExt cx="3663996" cy="4928507"/>
          </a:xfrm>
        </p:grpSpPr>
        <p:pic>
          <p:nvPicPr>
            <p:cNvPr id="2" name="Obraz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33041" y="992060"/>
              <a:ext cx="3663996" cy="4928507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5" name="Prostokąt 4"/>
            <p:cNvSpPr/>
            <p:nvPr/>
          </p:nvSpPr>
          <p:spPr>
            <a:xfrm>
              <a:off x="2691245" y="4301836"/>
              <a:ext cx="1184564" cy="39485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6" name="Prostokąt 5"/>
          <p:cNvSpPr/>
          <p:nvPr/>
        </p:nvSpPr>
        <p:spPr>
          <a:xfrm>
            <a:off x="4275911" y="744498"/>
            <a:ext cx="2021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Okno Ms </a:t>
            </a:r>
            <a:r>
              <a:rPr lang="pl-PL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sz="1600" b="1" dirty="0"/>
          </a:p>
        </p:txBody>
      </p:sp>
      <p:sp>
        <p:nvSpPr>
          <p:cNvPr id="8" name="Prostokąt 7"/>
          <p:cNvSpPr/>
          <p:nvPr/>
        </p:nvSpPr>
        <p:spPr>
          <a:xfrm>
            <a:off x="8198889" y="1943481"/>
            <a:ext cx="37407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Aplikację 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 </a:t>
            </a:r>
            <a:r>
              <a:rPr lang="pl-PL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można teraz pobrać na dwa sposoby: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pobrać aplikację co podniesie funkcjonalność sytemu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żyć aplikacji internetowej</a:t>
            </a:r>
            <a:endParaRPr lang="pl-PL" sz="1600" dirty="0"/>
          </a:p>
        </p:txBody>
      </p:sp>
      <p:sp>
        <p:nvSpPr>
          <p:cNvPr id="12" name="Prostokąt 11"/>
          <p:cNvSpPr/>
          <p:nvPr/>
        </p:nvSpPr>
        <p:spPr>
          <a:xfrm>
            <a:off x="4356594" y="5674938"/>
            <a:ext cx="7583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tej prezentacji żeby pobrać aplikację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 </a:t>
            </a:r>
            <a:r>
              <a:rPr lang="pl-PL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użyjemy aplikacji internetowej</a:t>
            </a:r>
            <a:endParaRPr lang="pl-PL" dirty="0"/>
          </a:p>
        </p:txBody>
      </p:sp>
      <p:grpSp>
        <p:nvGrpSpPr>
          <p:cNvPr id="14" name="Grupa 13"/>
          <p:cNvGrpSpPr/>
          <p:nvPr/>
        </p:nvGrpSpPr>
        <p:grpSpPr>
          <a:xfrm>
            <a:off x="4356595" y="1392762"/>
            <a:ext cx="3627120" cy="4029456"/>
            <a:chOff x="4376915" y="976202"/>
            <a:chExt cx="3627120" cy="4029456"/>
          </a:xfrm>
        </p:grpSpPr>
        <p:pic>
          <p:nvPicPr>
            <p:cNvPr id="3" name="Obraz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76915" y="976202"/>
              <a:ext cx="3627120" cy="402945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13" name="Prostokąt 12"/>
            <p:cNvSpPr/>
            <p:nvPr/>
          </p:nvSpPr>
          <p:spPr>
            <a:xfrm>
              <a:off x="5166971" y="4626592"/>
              <a:ext cx="2025400" cy="2671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15" name="Prostokąt 14"/>
          <p:cNvSpPr/>
          <p:nvPr/>
        </p:nvSpPr>
        <p:spPr>
          <a:xfrm>
            <a:off x="4793932" y="156117"/>
            <a:ext cx="2021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55660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34734" y="899791"/>
            <a:ext cx="10532919" cy="120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Teraz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zobaczymy </a:t>
            </a: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swoje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przedmioty, a wewnątrz nich znajdziemy interesujące nas </a:t>
            </a: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spotkania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Przykładowe okno dotyczące zespołów (grup ćwiczeniowych/laboratoryjnych) przedstawia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ekran </a:t>
            </a:r>
            <a:r>
              <a:rPr lang="pl-P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poniżej</a:t>
            </a:r>
            <a:endParaRPr lang="pl-P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27" y="2338785"/>
            <a:ext cx="9995535" cy="411765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Prostokąt 3"/>
          <p:cNvSpPr/>
          <p:nvPr/>
        </p:nvSpPr>
        <p:spPr>
          <a:xfrm>
            <a:off x="4793932" y="156117"/>
            <a:ext cx="2021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4330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793932" y="156117"/>
            <a:ext cx="2021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</a:t>
            </a:r>
            <a:r>
              <a:rPr lang="pl-PL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</a:t>
            </a:r>
            <a:endParaRPr lang="pl-PL" b="1" dirty="0"/>
          </a:p>
        </p:txBody>
      </p:sp>
      <p:grpSp>
        <p:nvGrpSpPr>
          <p:cNvPr id="7" name="Grupa 6"/>
          <p:cNvGrpSpPr/>
          <p:nvPr/>
        </p:nvGrpSpPr>
        <p:grpSpPr>
          <a:xfrm>
            <a:off x="519719" y="373024"/>
            <a:ext cx="2765012" cy="6248781"/>
            <a:chOff x="519719" y="373024"/>
            <a:chExt cx="2765012" cy="6248781"/>
          </a:xfrm>
        </p:grpSpPr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9719" y="373024"/>
              <a:ext cx="2765012" cy="624878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5" name="Prostokąt 4"/>
            <p:cNvSpPr/>
            <p:nvPr/>
          </p:nvSpPr>
          <p:spPr>
            <a:xfrm>
              <a:off x="1230407" y="6330203"/>
              <a:ext cx="268655" cy="24540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l-PL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3643174" y="563980"/>
            <a:ext cx="8170522" cy="1444197"/>
            <a:chOff x="3604919" y="585571"/>
            <a:chExt cx="8170522" cy="1444197"/>
          </a:xfrm>
        </p:grpSpPr>
        <p:sp>
          <p:nvSpPr>
            <p:cNvPr id="3" name="Prostokąt 2"/>
            <p:cNvSpPr/>
            <p:nvPr/>
          </p:nvSpPr>
          <p:spPr>
            <a:xfrm>
              <a:off x="3604919" y="585571"/>
              <a:ext cx="8170522" cy="12875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l-PL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Do spotkania możemy dołączyć też za pomocą tzw. Kalendarza spotkań. Przycisk dotyczący Kalendarza znajduje się na dole lewego Menu naszej skrzynki pocztowej</a:t>
              </a:r>
              <a:endParaRPr lang="pl-P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93856" y="1558339"/>
              <a:ext cx="497620" cy="47142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</p:grpSp>
      <p:pic>
        <p:nvPicPr>
          <p:cNvPr id="10" name="Obraz 9"/>
          <p:cNvPicPr/>
          <p:nvPr/>
        </p:nvPicPr>
        <p:blipFill>
          <a:blip r:embed="rId4"/>
          <a:stretch>
            <a:fillRect/>
          </a:stretch>
        </p:blipFill>
        <p:spPr>
          <a:xfrm>
            <a:off x="4296776" y="3607616"/>
            <a:ext cx="5760720" cy="235775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1" name="Prostokąt 10"/>
          <p:cNvSpPr/>
          <p:nvPr/>
        </p:nvSpPr>
        <p:spPr>
          <a:xfrm>
            <a:off x="3643174" y="1992390"/>
            <a:ext cx="79369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Poniżej przedstawiono przykładowy kalendarz spotkań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Spotkania dodawane są do kalendarza automatycznie, w momencie gdy organizator (nauczyciel) ustala termin, dodaje swoją grupę i wysyła zaproszenia. Klikając 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odpowiednie 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spotkanie w swoim kalendarzu (lub bezpośrednio w zaproszeniu mailowym), </a:t>
            </a:r>
            <a:r>
              <a:rPr lang="pl-PL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możemy do niego dołączyć.</a:t>
            </a:r>
            <a:endParaRPr lang="pl-PL" sz="1600" dirty="0"/>
          </a:p>
        </p:txBody>
      </p:sp>
      <p:sp>
        <p:nvSpPr>
          <p:cNvPr id="12" name="Prostokąt 11"/>
          <p:cNvSpPr/>
          <p:nvPr/>
        </p:nvSpPr>
        <p:spPr>
          <a:xfrm>
            <a:off x="7728435" y="6129741"/>
            <a:ext cx="4050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Prezentację przygotował:</a:t>
            </a:r>
          </a:p>
          <a:p>
            <a:r>
              <a:rPr lang="pl-PL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Zespół roboczy ds. unowocześniania procesu kształcenia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Wydziale Ekonomicznym SGGW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40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469</Words>
  <Application>Microsoft Office PowerPoint</Application>
  <PresentationFormat>Panoramiczny</PresentationFormat>
  <Paragraphs>33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Grzesiek</dc:creator>
  <cp:lastModifiedBy>Grzesiek</cp:lastModifiedBy>
  <cp:revision>17</cp:revision>
  <dcterms:created xsi:type="dcterms:W3CDTF">2020-09-27T07:45:25Z</dcterms:created>
  <dcterms:modified xsi:type="dcterms:W3CDTF">2020-09-27T11:10:06Z</dcterms:modified>
</cp:coreProperties>
</file>