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70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67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3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01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20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10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2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0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12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8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18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F9F7-6B97-4D60-9BD8-A959F1FE5786}" type="datetimeFigureOut">
              <a:rPr lang="pl-PL" smtClean="0"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FF19-145A-4C22-81BD-6784BB8D0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imi&#281;_nazwisko@sggw.edu.p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5029" y="1171000"/>
            <a:ext cx="9937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Platforma </a:t>
            </a:r>
            <a:r>
              <a:rPr lang="pl-PL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Moodle</a:t>
            </a:r>
            <a:endParaRPr lang="pl-PL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Sposób rejestracji i logowania dla studentów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/>
              <a:t>w celu uczestnictwa w zajęciach w formie zdalnej</a:t>
            </a:r>
            <a:endParaRPr lang="pl-PL" sz="3200" b="1" dirty="0"/>
          </a:p>
        </p:txBody>
      </p:sp>
      <p:sp>
        <p:nvSpPr>
          <p:cNvPr id="5" name="Prostokąt 4"/>
          <p:cNvSpPr/>
          <p:nvPr/>
        </p:nvSpPr>
        <p:spPr>
          <a:xfrm>
            <a:off x="6370655" y="5474242"/>
            <a:ext cx="5033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Dziekan Wydziału Ekonomicznego SGGW dr hab. Marcin Ratajczak</a:t>
            </a:r>
          </a:p>
          <a:p>
            <a:pPr algn="just"/>
            <a:r>
              <a:rPr lang="pl-PL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wraz z Zespołem roboczym ds. unowocześniania procesu kształcenia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Wydziale Ekonomicznym SGGW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7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2070" y="904298"/>
            <a:ext cx="5760720" cy="41516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562494" y="387573"/>
            <a:ext cx="10002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poszukać odpowiedniego kursu oraz grupy wg. imienia i nazwiska prowadzącego zajęcia.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517178" y="1242623"/>
            <a:ext cx="531183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znasz tego nazwiska albo nie widzisz go wśród nazwisk wymienionych na liście możesz poszukać swojego kursu wpisując nazwę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przedmiotu (Przeszukaj kursy).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64284" y="3094870"/>
            <a:ext cx="526472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nadal nie przynosi to spodziewanego efektu prowadzący przedmiot powinien podać odpowiedniej grupie swoje imię i nazwisko oraz ścieżkę dostępu do swojego kursu dotyczącego danego przedmiotu.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62494" y="5265666"/>
            <a:ext cx="11158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Dlaczego tak się dzieje? Powodem są zmiany jakie zaszły w strukturze całej uczelni w ostatnim okresie. Nauczyciele akademiccy są obecnie zatrudnieni w Instytutach (a nie jak wcześniej Wydziałach) zgodnie z zadeklarowaną przez siebie dyscypliną naukową. Na dostosowanie struktury platformy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do nowych warunków potrzeba więcej czasu.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4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15390" y="635031"/>
            <a:ext cx="53533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Mam następujący problem: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Jestem studentem 1 roku studiów dziennych na kierunku Ekonomia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Chcę zapisać się na zajęcia z Technologii Informacyjnych dla grupy 1 (bo do niej jestem formalnie przypisany)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Wiem, że grupę tą prowadzi Pani dr inż. Luiza </a:t>
            </a:r>
            <a:r>
              <a:rPr lang="pl-P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Ochnio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Nie mogę znaleźć tego kursu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92240" y="635031"/>
            <a:ext cx="5045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Kto może mi pomóc?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Wykładowca przedmiotu podając mi potrzebne informacje na temat prowadzącego ćwiczenia/laboratoria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Osoba prowadząca zajęcia z tego przedmiotu z moją grupą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nadal mam problem zgłaszam się do Dziekanatu z prośbą o podanie kontaktu do prowadzącego te zajęcia z moją grupą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336017" y="127200"/>
            <a:ext cx="25058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Zgodnie z przykładem:</a:t>
            </a:r>
          </a:p>
        </p:txBody>
      </p:sp>
      <p:sp>
        <p:nvSpPr>
          <p:cNvPr id="8" name="Prostokąt 7"/>
          <p:cNvSpPr/>
          <p:nvPr/>
        </p:nvSpPr>
        <p:spPr>
          <a:xfrm>
            <a:off x="655388" y="3266520"/>
            <a:ext cx="10261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Gdy znalazłem na platformie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swoje zajęcia i swoją grupę mogę zapisać się na kurs (okno przykładowe):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5388" y="5967724"/>
            <a:ext cx="1081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Uwaga! Nazwy kursów nie muszą mieć tak jednoznacznego jak w tym przykładzie nazewnictwa. W razie wątpliwości należy zwrócić się do prowadzącego zajęcia (</a:t>
            </a:r>
            <a:r>
              <a:rPr lang="pl-P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imię_nazwisko@sggw.edu.pl</a:t>
            </a:r>
            <a:r>
              <a:rPr lang="pl-P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  <a:endParaRPr lang="pl-PL" sz="1400" dirty="0">
              <a:solidFill>
                <a:srgbClr val="FF0000"/>
              </a:solidFill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907306" y="3759010"/>
            <a:ext cx="10181872" cy="2061000"/>
            <a:chOff x="907306" y="3759010"/>
            <a:chExt cx="10181872" cy="2061000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3"/>
            <a:srcRect b="6230"/>
            <a:stretch/>
          </p:blipFill>
          <p:spPr bwMode="auto">
            <a:xfrm>
              <a:off x="907306" y="3759010"/>
              <a:ext cx="10181872" cy="2061000"/>
            </a:xfrm>
            <a:prstGeom prst="rect">
              <a:avLst/>
            </a:prstGeom>
            <a:ln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Prostokąt 9"/>
            <p:cNvSpPr/>
            <p:nvPr/>
          </p:nvSpPr>
          <p:spPr>
            <a:xfrm>
              <a:off x="1005840" y="5261956"/>
              <a:ext cx="3330177" cy="2493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3699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0956" y="390316"/>
            <a:ext cx="4823756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kurs z tego przykładu zapiszę się samodzielnie: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070956" y="1038014"/>
            <a:ext cx="10252710" cy="2711768"/>
            <a:chOff x="1070956" y="1038014"/>
            <a:chExt cx="10252710" cy="2711768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0956" y="1038014"/>
              <a:ext cx="10252710" cy="271176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4" name="Prostokąt 3"/>
            <p:cNvSpPr/>
            <p:nvPr/>
          </p:nvSpPr>
          <p:spPr>
            <a:xfrm>
              <a:off x="1180407" y="2992583"/>
              <a:ext cx="2136371" cy="3241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6" name="Prostokąt 5"/>
          <p:cNvSpPr/>
          <p:nvPr/>
        </p:nvSpPr>
        <p:spPr>
          <a:xfrm>
            <a:off x="1070956" y="3981469"/>
            <a:ext cx="1025270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Uwaga! Może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się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zdarzyć,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że dostęp do kursu będzie wymagał klucza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dostępu </a:t>
            </a:r>
            <a:r>
              <a:rPr lang="pl-PL" sz="1600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podanego </a:t>
            </a:r>
            <a:r>
              <a:rPr lang="pl-PL" sz="16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prowadzącego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 tym przykładzie klucz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dostępu nie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wymagany.</a:t>
            </a: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095787" y="4902016"/>
            <a:ext cx="632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kliknięciu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przycisku Zapisz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mnie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właśnie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zapisałem się na kurs.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346045" y="5815886"/>
            <a:ext cx="409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Prezentację przygotował:</a:t>
            </a:r>
          </a:p>
          <a:p>
            <a:r>
              <a:rPr lang="pl-PL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Zespół roboczy ds. unowocześniania procesu kształcenia</a:t>
            </a:r>
          </a:p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Wydziale Ekonomicznym SGGW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2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56404" y="3580337"/>
            <a:ext cx="10134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Załóżmy więc, że: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Jestem studentem 1 roku SGGW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Jestem studentem kierunku Ekonomia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Jestem studentem studiów dziennych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Znam swój numer grupy (ćwiczeniowej lub laboratoryjnej) – niech umownie będzie to grupa 1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Nie posiadam konta na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56404" y="2526984"/>
            <a:ext cx="1126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Dla ułatwienia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zobrazowania sposobu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rejestracji i korzystania z platformy e-learningowej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w niniejszej prezentacji autorzy posłużyli się przykładem w ramach, którego poczynili pewne założenia.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6405" y="235471"/>
            <a:ext cx="112688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Celem tej prezentacji jest pokazanie Państwu (nowym studentom SGGW) sposobu rejestracji na platformie e-learningowej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wszyscy prowadzący na swoich zajęciach, będą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wykorzystywali właśnie tą formę nauczania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zdalnego, pod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tym względem zostawiono im bowiem pewną dowolność, uzależnioną od wielu czynników, takich jak: indywidualne preferencje, specyfika danego przedmiotu, próba usprawnienia współpracy z Państwem itp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Na pewno jednak będą przedmioty realizowane w ten sposób.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73677" y="452845"/>
            <a:ext cx="105462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W celu rozpoczęcia procesu rejestracji powinienem wejść na stronę: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/>
              <a:t>https://e.sggw.pl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873924" y="1577697"/>
            <a:ext cx="10546271" cy="4740021"/>
            <a:chOff x="973676" y="1602635"/>
            <a:chExt cx="10546271" cy="4740021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676" y="1602635"/>
              <a:ext cx="10546271" cy="47400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Prostokąt 5"/>
            <p:cNvSpPr/>
            <p:nvPr/>
          </p:nvSpPr>
          <p:spPr>
            <a:xfrm>
              <a:off x="10363200" y="1660358"/>
              <a:ext cx="1029368" cy="1310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6666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97475" y="414655"/>
            <a:ext cx="7697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 kliknięciu przycisku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Zaloguj się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w prawym górnym rogu strony głównej: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061" y="414655"/>
            <a:ext cx="3158014" cy="57007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697475" y="1265930"/>
            <a:ext cx="4024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Przenoszę się do Panelu logowania: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699027" y="2050497"/>
            <a:ext cx="10854048" cy="4041286"/>
            <a:chOff x="772289" y="1551734"/>
            <a:chExt cx="10854048" cy="4041286"/>
          </a:xfrm>
        </p:grpSpPr>
        <p:grpSp>
          <p:nvGrpSpPr>
            <p:cNvPr id="9" name="Grupa 8"/>
            <p:cNvGrpSpPr/>
            <p:nvPr/>
          </p:nvGrpSpPr>
          <p:grpSpPr>
            <a:xfrm>
              <a:off x="772289" y="1551734"/>
              <a:ext cx="5760720" cy="3589020"/>
              <a:chOff x="772289" y="1551734"/>
              <a:chExt cx="5760720" cy="3589020"/>
            </a:xfrm>
          </p:grpSpPr>
          <p:pic>
            <p:nvPicPr>
              <p:cNvPr id="7" name="Obraz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289" y="1551734"/>
                <a:ext cx="5760720" cy="3589020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sp>
            <p:nvSpPr>
              <p:cNvPr id="8" name="Prostokąt 7"/>
              <p:cNvSpPr/>
              <p:nvPr/>
            </p:nvSpPr>
            <p:spPr>
              <a:xfrm>
                <a:off x="872836" y="4023360"/>
                <a:ext cx="5569528" cy="10058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0" name="pole tekstowe 9"/>
            <p:cNvSpPr txBox="1"/>
            <p:nvPr/>
          </p:nvSpPr>
          <p:spPr>
            <a:xfrm>
              <a:off x="6898373" y="4023360"/>
              <a:ext cx="4727964" cy="1569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Nie posiadam jeszcze ani Nazwy użytkownika ani Hasła, ponieważ jestem w tym serwisie po raz pierwszy i muszę zacząć od utworzenia nowego konta.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6898373" y="1983961"/>
              <a:ext cx="4727964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Gdybym posiadał własną Nazwę użytkownika i Hasło wystarczyłoby tylko wypełnić pola potrzebne do logowania i Zalogować się.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Łącznik prosty ze strzałką 14"/>
            <p:cNvCxnSpPr>
              <a:stCxn id="11" idx="1"/>
            </p:cNvCxnSpPr>
            <p:nvPr/>
          </p:nvCxnSpPr>
          <p:spPr>
            <a:xfrm flipH="1">
              <a:off x="2432461" y="2584126"/>
              <a:ext cx="4465912" cy="9633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>
              <a:stCxn id="10" idx="1"/>
            </p:cNvCxnSpPr>
            <p:nvPr/>
          </p:nvCxnSpPr>
          <p:spPr>
            <a:xfrm flipH="1" flipV="1">
              <a:off x="2897975" y="4785364"/>
              <a:ext cx="4000398" cy="228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61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489065" y="840856"/>
            <a:ext cx="5760720" cy="53924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2127263" y="123710"/>
            <a:ext cx="769758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Przykładowe dane potrzebne do rejestracji: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75367" y="1655263"/>
            <a:ext cx="5370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Hasło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tutaj mamy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dowolność z ograniczeniami wymienionymi w podpowiedzi.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Trzeba jednak je pamiętać, bo będzie potrzebne przy każdym logowaniu na platformę.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575367" y="840856"/>
            <a:ext cx="537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Nazwa użytkownika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tutaj mamy dowolność. Trzeba jednak ją pamiętać, bo będzie potrzebna przy każdym logowaniu na platformę.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575367" y="2715890"/>
            <a:ext cx="5370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tutaj mamy dowolność, ale zaleca się podanie adresu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konta pocztowego założonego w Office365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które otrzymałem jako student SGGW. Adres ten ma przejrzystą składnię, co znacząco ułatwia kontakt na linii student-prowadzący w razie niespodziewanych utrudnień, które mogą pojawić się w trakcie trwania semestru. 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75367" y="4477155"/>
            <a:ext cx="5370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Dane osobowe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wypełniamy zgodnie ze stanem faktycznym. Nie są one zbyt szczegółowe a pozwalają prowadzącemu przedmiot na jednoznaczną identyfikację studenta.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75367" y="5554373"/>
            <a:ext cx="537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uzupełnieniu potrzebnych danych i zaznaczeniu informacji, że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Nie jestem robotem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mogę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Utworzyć moje nowe konto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2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2" y="2349826"/>
            <a:ext cx="11121543" cy="22266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2127263" y="123710"/>
            <a:ext cx="769758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Przykładowa rejestracja na Platformę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3043" y="693490"/>
            <a:ext cx="11246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Jeżeli wszystkie dotychczasowe czynności wykonano pomyślnie pojawi się okno wyświetlające informacje o następnych krokach jakie należy podjąć by pomyślnie zakończyć proces rejestracji.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5389" y="1683120"/>
            <a:ext cx="1004177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Przykładowe okno z informacją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 e-mailu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wysłanym na podane przy rejestracji konto pocztowe: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83967" y="5022569"/>
            <a:ext cx="1104553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 Poszukaj uważnie na swojej poczcie wiadomości, którą powinieneś/powinnaś otrzymać od </a:t>
            </a:r>
            <a:r>
              <a:rPr lang="pl-PL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Mogło się zdarzyć, że trafiła do SPAM-u. </a:t>
            </a:r>
            <a:endParaRPr lang="pl-PL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6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81" y="1526686"/>
            <a:ext cx="5225796" cy="22174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899850" y="618427"/>
            <a:ext cx="11045538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Wiadomość, którą otrzymasz na swoją pocztę powinna wyglądać tak jak poniżej. 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851" y="978801"/>
            <a:ext cx="300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Przykładowy e-mail od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86" y="4249947"/>
            <a:ext cx="7039451" cy="13187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6729082" y="1800478"/>
            <a:ext cx="4651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celu pomyślnego zakończenia procesu rejestracji, należy potwierdzić swoje konto przechodząc, na podany w przesłanym przez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e- mailu adres.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850" y="3830326"/>
            <a:ext cx="838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Przykładowe okno potwierdzające pomyślny przebieg rejestracji: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99850" y="5684595"/>
            <a:ext cx="1048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kliknięciu przycisku Kontynuuj mogę korzystać z platformy edukacyjnej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zgodnie z przyznanymi mi przez prowadzących zajęcia uprawnieniami.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127263" y="123710"/>
            <a:ext cx="769758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Przykładowa rejestracja na Platformę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2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54" y="968390"/>
            <a:ext cx="10590282" cy="486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2177140" y="198525"/>
            <a:ext cx="7697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Przykładowe okno na platformie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po rejestracji lub zalogowaniu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2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77140" y="198525"/>
            <a:ext cx="769758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Korzystanie z kursów na platformie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4471" y="704507"/>
            <a:ext cx="9252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Jeżeli chcę uczestniczyć w kursie muszę przejść do zakładki Kursy na górze ekranu: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971204" y="1281859"/>
            <a:ext cx="5760720" cy="2063750"/>
            <a:chOff x="1145771" y="1532601"/>
            <a:chExt cx="5760720" cy="2063750"/>
          </a:xfrm>
        </p:grpSpPr>
        <p:pic>
          <p:nvPicPr>
            <p:cNvPr id="3" name="Obraz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45771" y="1532601"/>
              <a:ext cx="5760720" cy="20637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Prostokąt 4"/>
            <p:cNvSpPr/>
            <p:nvPr/>
          </p:nvSpPr>
          <p:spPr>
            <a:xfrm>
              <a:off x="3383280" y="1620982"/>
              <a:ext cx="548640" cy="2576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7" name="Prostokąt 6"/>
          <p:cNvSpPr/>
          <p:nvPr/>
        </p:nvSpPr>
        <p:spPr>
          <a:xfrm>
            <a:off x="7040880" y="1261785"/>
            <a:ext cx="4555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pamiętać, że nie do każdego kursu mam jednakowy dostęp. Reguły w tym zakresie ustala autor kursu (prowadzący zajęcia).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971204" y="4006592"/>
            <a:ext cx="6194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Można spróbować poszukać swoich zajęć kierując się nazwą wydziału. Zgodnie z tym przykładem (jako student Wydziału Ekonomicznego) mógłbym tego spróbować klikając w nazwę wydziału...</a:t>
            </a:r>
            <a:endParaRPr lang="pl-PL" sz="16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7679762" y="2605182"/>
            <a:ext cx="3030379" cy="3912489"/>
            <a:chOff x="7679762" y="2605182"/>
            <a:chExt cx="3030379" cy="3912489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9762" y="2605182"/>
              <a:ext cx="3030379" cy="39124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Prostokąt 9"/>
            <p:cNvSpPr/>
            <p:nvPr/>
          </p:nvSpPr>
          <p:spPr>
            <a:xfrm>
              <a:off x="7715286" y="5769033"/>
              <a:ext cx="1479665" cy="2078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0267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939</Words>
  <Application>Microsoft Office PowerPoint</Application>
  <PresentationFormat>Panoramiczny</PresentationFormat>
  <Paragraphs>62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Grzesiek</dc:creator>
  <cp:lastModifiedBy>Grzesiek</cp:lastModifiedBy>
  <cp:revision>32</cp:revision>
  <dcterms:created xsi:type="dcterms:W3CDTF">2020-09-26T22:33:54Z</dcterms:created>
  <dcterms:modified xsi:type="dcterms:W3CDTF">2020-09-27T11:09:56Z</dcterms:modified>
</cp:coreProperties>
</file>